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</p:sldIdLst>
  <p:sldSz cx="51206400" cy="32918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4590F42-B9E8-4CFF-9A5D-42743894F60A}" v="121" dt="2022-09-06T01:04:37.402"/>
    <p1510:client id="{7A845A43-C331-4374-92A0-61E60C55D1A6}" v="1266" dt="2022-09-05T21:26:25.68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6340" autoAdjust="0"/>
  </p:normalViewPr>
  <p:slideViewPr>
    <p:cSldViewPr snapToGrid="0">
      <p:cViewPr>
        <p:scale>
          <a:sx n="22" d="100"/>
          <a:sy n="22" d="100"/>
        </p:scale>
        <p:origin x="788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microsoft.com/office/2015/10/relationships/revisionInfo" Target="revisionInfo.xml"/><Relationship Id="rId3" Type="http://schemas.openxmlformats.org/officeDocument/2006/relationships/presProps" Target="presProps.xml"/><Relationship Id="rId7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est User" providerId="Windows Live" clId="Web-{6B28549F-DF30-4E58-BC44-E340EAC52D25}"/>
    <pc:docChg chg="modSld">
      <pc:chgData name="Guest User" userId="" providerId="Windows Live" clId="Web-{6B28549F-DF30-4E58-BC44-E340EAC52D25}" dt="2022-09-01T14:37:27.917" v="7" actId="14100"/>
      <pc:docMkLst>
        <pc:docMk/>
      </pc:docMkLst>
      <pc:sldChg chg="addSp delSp modSp">
        <pc:chgData name="Guest User" userId="" providerId="Windows Live" clId="Web-{6B28549F-DF30-4E58-BC44-E340EAC52D25}" dt="2022-09-01T14:37:27.917" v="7" actId="14100"/>
        <pc:sldMkLst>
          <pc:docMk/>
          <pc:sldMk cId="1544289005" sldId="256"/>
        </pc:sldMkLst>
        <pc:picChg chg="add del mod">
          <ac:chgData name="Guest User" userId="" providerId="Windows Live" clId="Web-{6B28549F-DF30-4E58-BC44-E340EAC52D25}" dt="2022-09-01T14:37:08.511" v="4"/>
          <ac:picMkLst>
            <pc:docMk/>
            <pc:sldMk cId="1544289005" sldId="256"/>
            <ac:picMk id="12" creationId="{0C1BCF20-CFD3-5018-9224-B77E666FC11E}"/>
          </ac:picMkLst>
        </pc:picChg>
        <pc:picChg chg="add mod">
          <ac:chgData name="Guest User" userId="" providerId="Windows Live" clId="Web-{6B28549F-DF30-4E58-BC44-E340EAC52D25}" dt="2022-09-01T14:37:27.917" v="7" actId="14100"/>
          <ac:picMkLst>
            <pc:docMk/>
            <pc:sldMk cId="1544289005" sldId="256"/>
            <ac:picMk id="19" creationId="{E1A2A1AF-D71F-C314-048B-6D6F62486B73}"/>
          </ac:picMkLst>
        </pc:picChg>
        <pc:picChg chg="add mod">
          <ac:chgData name="Guest User" userId="" providerId="Windows Live" clId="Web-{6B28549F-DF30-4E58-BC44-E340EAC52D25}" dt="2022-09-01T14:37:23.402" v="6" actId="1076"/>
          <ac:picMkLst>
            <pc:docMk/>
            <pc:sldMk cId="1544289005" sldId="256"/>
            <ac:picMk id="27" creationId="{BDF78F11-783B-5486-9857-ACFE56B3DF44}"/>
          </ac:picMkLst>
        </pc:picChg>
      </pc:sldChg>
    </pc:docChg>
  </pc:docChgLst>
  <pc:docChgLst>
    <pc:chgData name="samuel kauffman" userId="7c6796755108e4b7" providerId="LiveId" clId="{24590F42-B9E8-4CFF-9A5D-42743894F60A}"/>
    <pc:docChg chg="undo custSel modSld">
      <pc:chgData name="samuel kauffman" userId="7c6796755108e4b7" providerId="LiveId" clId="{24590F42-B9E8-4CFF-9A5D-42743894F60A}" dt="2022-09-06T01:05:23.925" v="2624"/>
      <pc:docMkLst>
        <pc:docMk/>
      </pc:docMkLst>
      <pc:sldChg chg="addSp delSp modSp mod">
        <pc:chgData name="samuel kauffman" userId="7c6796755108e4b7" providerId="LiveId" clId="{24590F42-B9E8-4CFF-9A5D-42743894F60A}" dt="2022-09-06T01:05:23.925" v="2624"/>
        <pc:sldMkLst>
          <pc:docMk/>
          <pc:sldMk cId="1544289005" sldId="256"/>
        </pc:sldMkLst>
        <pc:spChg chg="mod">
          <ac:chgData name="samuel kauffman" userId="7c6796755108e4b7" providerId="LiveId" clId="{24590F42-B9E8-4CFF-9A5D-42743894F60A}" dt="2022-09-05T23:56:04.398" v="2102" actId="1076"/>
          <ac:spMkLst>
            <pc:docMk/>
            <pc:sldMk cId="1544289005" sldId="256"/>
            <ac:spMk id="2" creationId="{C012B6C4-34A1-D9E8-2A29-11FF6D384B13}"/>
          </ac:spMkLst>
        </pc:spChg>
        <pc:spChg chg="mod">
          <ac:chgData name="samuel kauffman" userId="7c6796755108e4b7" providerId="LiveId" clId="{24590F42-B9E8-4CFF-9A5D-42743894F60A}" dt="2022-09-01T13:16:08.649" v="31" actId="20577"/>
          <ac:spMkLst>
            <pc:docMk/>
            <pc:sldMk cId="1544289005" sldId="256"/>
            <ac:spMk id="5" creationId="{A57129EF-3D20-4854-BE79-EC19155FB147}"/>
          </ac:spMkLst>
        </pc:spChg>
        <pc:spChg chg="del mod">
          <ac:chgData name="samuel kauffman" userId="7c6796755108e4b7" providerId="LiveId" clId="{24590F42-B9E8-4CFF-9A5D-42743894F60A}" dt="2022-09-01T13:31:23.110" v="160" actId="478"/>
          <ac:spMkLst>
            <pc:docMk/>
            <pc:sldMk cId="1544289005" sldId="256"/>
            <ac:spMk id="6" creationId="{A7AC530B-2231-B6A5-3C9C-F558EC016709}"/>
          </ac:spMkLst>
        </pc:spChg>
        <pc:spChg chg="mod">
          <ac:chgData name="samuel kauffman" userId="7c6796755108e4b7" providerId="LiveId" clId="{24590F42-B9E8-4CFF-9A5D-42743894F60A}" dt="2022-09-06T00:21:59.967" v="2287" actId="1076"/>
          <ac:spMkLst>
            <pc:docMk/>
            <pc:sldMk cId="1544289005" sldId="256"/>
            <ac:spMk id="6" creationId="{F57E2AEA-E5B9-9748-6CDC-EEF620E6CF1B}"/>
          </ac:spMkLst>
        </pc:spChg>
        <pc:spChg chg="mod">
          <ac:chgData name="samuel kauffman" userId="7c6796755108e4b7" providerId="LiveId" clId="{24590F42-B9E8-4CFF-9A5D-42743894F60A}" dt="2022-09-05T23:57:02.243" v="2120" actId="1076"/>
          <ac:spMkLst>
            <pc:docMk/>
            <pc:sldMk cId="1544289005" sldId="256"/>
            <ac:spMk id="7" creationId="{D205605F-B6F1-8AF3-E0F5-6D862D55F1B9}"/>
          </ac:spMkLst>
        </pc:spChg>
        <pc:spChg chg="add mod">
          <ac:chgData name="samuel kauffman" userId="7c6796755108e4b7" providerId="LiveId" clId="{24590F42-B9E8-4CFF-9A5D-42743894F60A}" dt="2022-09-05T23:58:37.307" v="2155" actId="1076"/>
          <ac:spMkLst>
            <pc:docMk/>
            <pc:sldMk cId="1544289005" sldId="256"/>
            <ac:spMk id="8" creationId="{9B250753-F82C-F4A5-B4DD-EC10103F12AF}"/>
          </ac:spMkLst>
        </pc:spChg>
        <pc:spChg chg="mod">
          <ac:chgData name="samuel kauffman" userId="7c6796755108e4b7" providerId="LiveId" clId="{24590F42-B9E8-4CFF-9A5D-42743894F60A}" dt="2022-09-06T00:05:58.642" v="2197" actId="1076"/>
          <ac:spMkLst>
            <pc:docMk/>
            <pc:sldMk cId="1544289005" sldId="256"/>
            <ac:spMk id="9" creationId="{058D6884-87C1-0A80-4180-0B6A76E0A010}"/>
          </ac:spMkLst>
        </pc:spChg>
        <pc:spChg chg="mod">
          <ac:chgData name="samuel kauffman" userId="7c6796755108e4b7" providerId="LiveId" clId="{24590F42-B9E8-4CFF-9A5D-42743894F60A}" dt="2022-09-06T00:42:18.548" v="2436" actId="1076"/>
          <ac:spMkLst>
            <pc:docMk/>
            <pc:sldMk cId="1544289005" sldId="256"/>
            <ac:spMk id="10" creationId="{AECDD6CF-229B-25AF-080B-597FAAEA8541}"/>
          </ac:spMkLst>
        </pc:spChg>
        <pc:spChg chg="mod">
          <ac:chgData name="samuel kauffman" userId="7c6796755108e4b7" providerId="LiveId" clId="{24590F42-B9E8-4CFF-9A5D-42743894F60A}" dt="2022-09-06T01:04:31.107" v="2615" actId="1076"/>
          <ac:spMkLst>
            <pc:docMk/>
            <pc:sldMk cId="1544289005" sldId="256"/>
            <ac:spMk id="11" creationId="{AF0D90DE-EC3B-2D52-7889-352C6A1FBA43}"/>
          </ac:spMkLst>
        </pc:spChg>
        <pc:spChg chg="mod">
          <ac:chgData name="samuel kauffman" userId="7c6796755108e4b7" providerId="LiveId" clId="{24590F42-B9E8-4CFF-9A5D-42743894F60A}" dt="2022-09-06T01:04:16.709" v="2610" actId="20577"/>
          <ac:spMkLst>
            <pc:docMk/>
            <pc:sldMk cId="1544289005" sldId="256"/>
            <ac:spMk id="13" creationId="{A603452B-CC8B-B1F0-626C-A0F0B8350474}"/>
          </ac:spMkLst>
        </pc:spChg>
        <pc:spChg chg="mod">
          <ac:chgData name="samuel kauffman" userId="7c6796755108e4b7" providerId="LiveId" clId="{24590F42-B9E8-4CFF-9A5D-42743894F60A}" dt="2022-09-05T23:59:33.585" v="2161" actId="1076"/>
          <ac:spMkLst>
            <pc:docMk/>
            <pc:sldMk cId="1544289005" sldId="256"/>
            <ac:spMk id="14" creationId="{F16090E9-E446-753C-A4ED-AF4C24C8F212}"/>
          </ac:spMkLst>
        </pc:spChg>
        <pc:spChg chg="add mod">
          <ac:chgData name="samuel kauffman" userId="7c6796755108e4b7" providerId="LiveId" clId="{24590F42-B9E8-4CFF-9A5D-42743894F60A}" dt="2022-09-01T13:34:15.161" v="309" actId="20577"/>
          <ac:spMkLst>
            <pc:docMk/>
            <pc:sldMk cId="1544289005" sldId="256"/>
            <ac:spMk id="15" creationId="{4DDEF63D-0186-C410-917F-7D13E5619139}"/>
          </ac:spMkLst>
        </pc:spChg>
        <pc:spChg chg="mod">
          <ac:chgData name="samuel kauffman" userId="7c6796755108e4b7" providerId="LiveId" clId="{24590F42-B9E8-4CFF-9A5D-42743894F60A}" dt="2022-09-06T00:02:42.380" v="2176" actId="1076"/>
          <ac:spMkLst>
            <pc:docMk/>
            <pc:sldMk cId="1544289005" sldId="256"/>
            <ac:spMk id="16" creationId="{8073C52E-5076-E945-2A39-C382B0836B89}"/>
          </ac:spMkLst>
        </pc:spChg>
        <pc:spChg chg="add mod">
          <ac:chgData name="samuel kauffman" userId="7c6796755108e4b7" providerId="LiveId" clId="{24590F42-B9E8-4CFF-9A5D-42743894F60A}" dt="2022-09-06T00:08:36.303" v="2230" actId="1076"/>
          <ac:spMkLst>
            <pc:docMk/>
            <pc:sldMk cId="1544289005" sldId="256"/>
            <ac:spMk id="17" creationId="{E981DDC9-CE36-F9F8-9596-2C51C9CCFA59}"/>
          </ac:spMkLst>
        </pc:spChg>
        <pc:spChg chg="mod">
          <ac:chgData name="samuel kauffman" userId="7c6796755108e4b7" providerId="LiveId" clId="{24590F42-B9E8-4CFF-9A5D-42743894F60A}" dt="2022-09-06T00:24:27.241" v="2305" actId="1076"/>
          <ac:spMkLst>
            <pc:docMk/>
            <pc:sldMk cId="1544289005" sldId="256"/>
            <ac:spMk id="18" creationId="{2D4FC5F3-C8A9-8B3A-222E-389755074DB8}"/>
          </ac:spMkLst>
        </pc:spChg>
        <pc:spChg chg="add del mod">
          <ac:chgData name="samuel kauffman" userId="7c6796755108e4b7" providerId="LiveId" clId="{24590F42-B9E8-4CFF-9A5D-42743894F60A}" dt="2022-09-01T13:59:30.304" v="685" actId="478"/>
          <ac:spMkLst>
            <pc:docMk/>
            <pc:sldMk cId="1544289005" sldId="256"/>
            <ac:spMk id="19" creationId="{54D6B434-B67C-8307-6DF5-879331D60EF1}"/>
          </ac:spMkLst>
        </pc:spChg>
        <pc:spChg chg="mod">
          <ac:chgData name="samuel kauffman" userId="7c6796755108e4b7" providerId="LiveId" clId="{24590F42-B9E8-4CFF-9A5D-42743894F60A}" dt="2022-09-06T00:24:37.028" v="2308" actId="1076"/>
          <ac:spMkLst>
            <pc:docMk/>
            <pc:sldMk cId="1544289005" sldId="256"/>
            <ac:spMk id="20" creationId="{40561A9A-0892-4342-44F3-F7B9ACDA0D99}"/>
          </ac:spMkLst>
        </pc:spChg>
        <pc:spChg chg="add mod">
          <ac:chgData name="samuel kauffman" userId="7c6796755108e4b7" providerId="LiveId" clId="{24590F42-B9E8-4CFF-9A5D-42743894F60A}" dt="2022-09-06T00:38:52.688" v="2406" actId="1076"/>
          <ac:spMkLst>
            <pc:docMk/>
            <pc:sldMk cId="1544289005" sldId="256"/>
            <ac:spMk id="21" creationId="{7584EDDE-DEC2-6033-5FD9-B34911314512}"/>
          </ac:spMkLst>
        </pc:spChg>
        <pc:spChg chg="mod">
          <ac:chgData name="samuel kauffman" userId="7c6796755108e4b7" providerId="LiveId" clId="{24590F42-B9E8-4CFF-9A5D-42743894F60A}" dt="2022-09-06T00:04:17.611" v="2184" actId="1076"/>
          <ac:spMkLst>
            <pc:docMk/>
            <pc:sldMk cId="1544289005" sldId="256"/>
            <ac:spMk id="22" creationId="{CF150EC0-459E-23C0-7DD9-9EF7ADE0A4FE}"/>
          </ac:spMkLst>
        </pc:spChg>
        <pc:spChg chg="add mod">
          <ac:chgData name="samuel kauffman" userId="7c6796755108e4b7" providerId="LiveId" clId="{24590F42-B9E8-4CFF-9A5D-42743894F60A}" dt="2022-09-06T01:03:53.623" v="2602" actId="1076"/>
          <ac:spMkLst>
            <pc:docMk/>
            <pc:sldMk cId="1544289005" sldId="256"/>
            <ac:spMk id="23" creationId="{F8F13287-F9C8-04BA-3E44-7FBCB22FE866}"/>
          </ac:spMkLst>
        </pc:spChg>
        <pc:spChg chg="mod">
          <ac:chgData name="samuel kauffman" userId="7c6796755108e4b7" providerId="LiveId" clId="{24590F42-B9E8-4CFF-9A5D-42743894F60A}" dt="2022-09-06T00:23:09.537" v="2295" actId="14100"/>
          <ac:spMkLst>
            <pc:docMk/>
            <pc:sldMk cId="1544289005" sldId="256"/>
            <ac:spMk id="24" creationId="{FFB90F8F-2144-7E6D-5F39-E025ADE03C9E}"/>
          </ac:spMkLst>
        </pc:spChg>
        <pc:spChg chg="add mod">
          <ac:chgData name="samuel kauffman" userId="7c6796755108e4b7" providerId="LiveId" clId="{24590F42-B9E8-4CFF-9A5D-42743894F60A}" dt="2022-09-06T01:05:23.925" v="2624"/>
          <ac:spMkLst>
            <pc:docMk/>
            <pc:sldMk cId="1544289005" sldId="256"/>
            <ac:spMk id="25" creationId="{AE29F915-85AD-E9B0-2B2A-0D58DD377E32}"/>
          </ac:spMkLst>
        </pc:spChg>
        <pc:spChg chg="mod">
          <ac:chgData name="samuel kauffman" userId="7c6796755108e4b7" providerId="LiveId" clId="{24590F42-B9E8-4CFF-9A5D-42743894F60A}" dt="2022-09-06T00:26:55.763" v="2329" actId="1076"/>
          <ac:spMkLst>
            <pc:docMk/>
            <pc:sldMk cId="1544289005" sldId="256"/>
            <ac:spMk id="26" creationId="{33B92EE7-E5AB-79BC-325B-A419A2A8EA49}"/>
          </ac:spMkLst>
        </pc:spChg>
        <pc:spChg chg="mod">
          <ac:chgData name="samuel kauffman" userId="7c6796755108e4b7" providerId="LiveId" clId="{24590F42-B9E8-4CFF-9A5D-42743894F60A}" dt="2022-09-06T00:29:23.884" v="2335" actId="1076"/>
          <ac:spMkLst>
            <pc:docMk/>
            <pc:sldMk cId="1544289005" sldId="256"/>
            <ac:spMk id="28" creationId="{F9228E7B-89BC-B8ED-C48A-4C7BB4FF6B9D}"/>
          </ac:spMkLst>
        </pc:spChg>
        <pc:spChg chg="mod">
          <ac:chgData name="samuel kauffman" userId="7c6796755108e4b7" providerId="LiveId" clId="{24590F42-B9E8-4CFF-9A5D-42743894F60A}" dt="2022-09-06T00:41:44.990" v="2432" actId="1076"/>
          <ac:spMkLst>
            <pc:docMk/>
            <pc:sldMk cId="1544289005" sldId="256"/>
            <ac:spMk id="30" creationId="{E2A655A9-5CD1-6718-B6B0-154C129C7E10}"/>
          </ac:spMkLst>
        </pc:spChg>
        <pc:spChg chg="mod">
          <ac:chgData name="samuel kauffman" userId="7c6796755108e4b7" providerId="LiveId" clId="{24590F42-B9E8-4CFF-9A5D-42743894F60A}" dt="2022-09-06T00:39:08.635" v="2412" actId="1076"/>
          <ac:spMkLst>
            <pc:docMk/>
            <pc:sldMk cId="1544289005" sldId="256"/>
            <ac:spMk id="32" creationId="{0DED3405-D0D7-CC36-43CE-D9F6718CC9B8}"/>
          </ac:spMkLst>
        </pc:spChg>
        <pc:spChg chg="mod">
          <ac:chgData name="samuel kauffman" userId="7c6796755108e4b7" providerId="LiveId" clId="{24590F42-B9E8-4CFF-9A5D-42743894F60A}" dt="2022-09-06T01:01:23.578" v="2570" actId="1076"/>
          <ac:spMkLst>
            <pc:docMk/>
            <pc:sldMk cId="1544289005" sldId="256"/>
            <ac:spMk id="34" creationId="{D1D52FF2-8D98-E27B-4A2C-1D8E55DA3145}"/>
          </ac:spMkLst>
        </pc:spChg>
        <pc:spChg chg="mod">
          <ac:chgData name="samuel kauffman" userId="7c6796755108e4b7" providerId="LiveId" clId="{24590F42-B9E8-4CFF-9A5D-42743894F60A}" dt="2022-09-06T01:00:21.049" v="2558" actId="1076"/>
          <ac:spMkLst>
            <pc:docMk/>
            <pc:sldMk cId="1544289005" sldId="256"/>
            <ac:spMk id="36" creationId="{3506328C-723F-1E60-00F7-55827272988B}"/>
          </ac:spMkLst>
        </pc:spChg>
        <pc:spChg chg="mod">
          <ac:chgData name="samuel kauffman" userId="7c6796755108e4b7" providerId="LiveId" clId="{24590F42-B9E8-4CFF-9A5D-42743894F60A}" dt="2022-09-06T00:43:39.685" v="2454" actId="14100"/>
          <ac:spMkLst>
            <pc:docMk/>
            <pc:sldMk cId="1544289005" sldId="256"/>
            <ac:spMk id="38" creationId="{7093E9E0-3E0C-AAD4-AE71-39DFD43E79BB}"/>
          </ac:spMkLst>
        </pc:spChg>
        <pc:spChg chg="mod">
          <ac:chgData name="samuel kauffman" userId="7c6796755108e4b7" providerId="LiveId" clId="{24590F42-B9E8-4CFF-9A5D-42743894F60A}" dt="2022-09-06T00:51:31.527" v="2485" actId="1076"/>
          <ac:spMkLst>
            <pc:docMk/>
            <pc:sldMk cId="1544289005" sldId="256"/>
            <ac:spMk id="40" creationId="{4DAF8D97-C175-AF6D-B340-59FEA897675D}"/>
          </ac:spMkLst>
        </pc:spChg>
        <pc:spChg chg="mod">
          <ac:chgData name="samuel kauffman" userId="7c6796755108e4b7" providerId="LiveId" clId="{24590F42-B9E8-4CFF-9A5D-42743894F60A}" dt="2022-09-06T00:57:08.754" v="2537" actId="1076"/>
          <ac:spMkLst>
            <pc:docMk/>
            <pc:sldMk cId="1544289005" sldId="256"/>
            <ac:spMk id="42" creationId="{59F4B8A8-51AB-FA7E-3C15-3152C425AA47}"/>
          </ac:spMkLst>
        </pc:spChg>
        <pc:spChg chg="mod">
          <ac:chgData name="samuel kauffman" userId="7c6796755108e4b7" providerId="LiveId" clId="{24590F42-B9E8-4CFF-9A5D-42743894F60A}" dt="2022-09-06T00:54:10.704" v="2512" actId="1076"/>
          <ac:spMkLst>
            <pc:docMk/>
            <pc:sldMk cId="1544289005" sldId="256"/>
            <ac:spMk id="44" creationId="{4B49AAEE-A4A5-1974-DE57-C36C238F103D}"/>
          </ac:spMkLst>
        </pc:spChg>
        <pc:spChg chg="mod">
          <ac:chgData name="samuel kauffman" userId="7c6796755108e4b7" providerId="LiveId" clId="{24590F42-B9E8-4CFF-9A5D-42743894F60A}" dt="2022-09-06T00:54:24.051" v="2514" actId="1076"/>
          <ac:spMkLst>
            <pc:docMk/>
            <pc:sldMk cId="1544289005" sldId="256"/>
            <ac:spMk id="46" creationId="{932E4F75-826B-497A-D909-502B3322E0D7}"/>
          </ac:spMkLst>
        </pc:spChg>
        <pc:spChg chg="mod">
          <ac:chgData name="samuel kauffman" userId="7c6796755108e4b7" providerId="LiveId" clId="{24590F42-B9E8-4CFF-9A5D-42743894F60A}" dt="2022-09-06T00:56:07.917" v="2523" actId="1076"/>
          <ac:spMkLst>
            <pc:docMk/>
            <pc:sldMk cId="1544289005" sldId="256"/>
            <ac:spMk id="48" creationId="{E1447FED-E0D5-749F-4318-B4DCF45FD77B}"/>
          </ac:spMkLst>
        </pc:spChg>
        <pc:spChg chg="mod">
          <ac:chgData name="samuel kauffman" userId="7c6796755108e4b7" providerId="LiveId" clId="{24590F42-B9E8-4CFF-9A5D-42743894F60A}" dt="2022-09-06T00:53:11.455" v="2502" actId="1076"/>
          <ac:spMkLst>
            <pc:docMk/>
            <pc:sldMk cId="1544289005" sldId="256"/>
            <ac:spMk id="50" creationId="{B517F5DB-6B1B-8590-325C-9233F072A12E}"/>
          </ac:spMkLst>
        </pc:spChg>
        <pc:spChg chg="mod">
          <ac:chgData name="samuel kauffman" userId="7c6796755108e4b7" providerId="LiveId" clId="{24590F42-B9E8-4CFF-9A5D-42743894F60A}" dt="2022-09-05T23:59:45.058" v="2163" actId="1076"/>
          <ac:spMkLst>
            <pc:docMk/>
            <pc:sldMk cId="1544289005" sldId="256"/>
            <ac:spMk id="51" creationId="{2AC8734B-29F5-3E06-46D7-F5FA187EB76E}"/>
          </ac:spMkLst>
        </pc:spChg>
        <pc:spChg chg="mod">
          <ac:chgData name="samuel kauffman" userId="7c6796755108e4b7" providerId="LiveId" clId="{24590F42-B9E8-4CFF-9A5D-42743894F60A}" dt="2022-09-06T01:01:59.049" v="2578" actId="1076"/>
          <ac:spMkLst>
            <pc:docMk/>
            <pc:sldMk cId="1544289005" sldId="256"/>
            <ac:spMk id="52" creationId="{876B0087-14A1-6D2D-9A9F-7BBA4AAD6892}"/>
          </ac:spMkLst>
        </pc:spChg>
        <pc:spChg chg="mod">
          <ac:chgData name="samuel kauffman" userId="7c6796755108e4b7" providerId="LiveId" clId="{24590F42-B9E8-4CFF-9A5D-42743894F60A}" dt="2022-09-05T23:56:11.037" v="2103" actId="1076"/>
          <ac:spMkLst>
            <pc:docMk/>
            <pc:sldMk cId="1544289005" sldId="256"/>
            <ac:spMk id="53" creationId="{866335BB-5001-A81F-5C00-65D5A5A098C0}"/>
          </ac:spMkLst>
        </pc:spChg>
        <pc:spChg chg="mod">
          <ac:chgData name="samuel kauffman" userId="7c6796755108e4b7" providerId="LiveId" clId="{24590F42-B9E8-4CFF-9A5D-42743894F60A}" dt="2022-09-06T01:01:20.263" v="2569" actId="1076"/>
          <ac:spMkLst>
            <pc:docMk/>
            <pc:sldMk cId="1544289005" sldId="256"/>
            <ac:spMk id="54" creationId="{500A83B9-5F1B-B6B2-A5B3-F4DA2B91C629}"/>
          </ac:spMkLst>
        </pc:spChg>
        <pc:spChg chg="mod">
          <ac:chgData name="samuel kauffman" userId="7c6796755108e4b7" providerId="LiveId" clId="{24590F42-B9E8-4CFF-9A5D-42743894F60A}" dt="2022-09-05T23:58:48.860" v="2157" actId="1076"/>
          <ac:spMkLst>
            <pc:docMk/>
            <pc:sldMk cId="1544289005" sldId="256"/>
            <ac:spMk id="55" creationId="{6A1D6971-1832-4899-A64C-76978D325328}"/>
          </ac:spMkLst>
        </pc:spChg>
        <pc:spChg chg="mod">
          <ac:chgData name="samuel kauffman" userId="7c6796755108e4b7" providerId="LiveId" clId="{24590F42-B9E8-4CFF-9A5D-42743894F60A}" dt="2022-09-05T23:57:16.435" v="2125" actId="1076"/>
          <ac:spMkLst>
            <pc:docMk/>
            <pc:sldMk cId="1544289005" sldId="256"/>
            <ac:spMk id="56" creationId="{11D57E6B-DA3D-43CC-D041-D830D0D04B89}"/>
          </ac:spMkLst>
        </pc:spChg>
        <pc:spChg chg="mod">
          <ac:chgData name="samuel kauffman" userId="7c6796755108e4b7" providerId="LiveId" clId="{24590F42-B9E8-4CFF-9A5D-42743894F60A}" dt="2022-09-06T00:02:47.575" v="2177" actId="1076"/>
          <ac:spMkLst>
            <pc:docMk/>
            <pc:sldMk cId="1544289005" sldId="256"/>
            <ac:spMk id="57" creationId="{8832DCE9-97F7-986F-83CC-B9C6184D239F}"/>
          </ac:spMkLst>
        </pc:spChg>
        <pc:spChg chg="add del mod">
          <ac:chgData name="samuel kauffman" userId="7c6796755108e4b7" providerId="LiveId" clId="{24590F42-B9E8-4CFF-9A5D-42743894F60A}" dt="2022-09-05T23:42:58.634" v="2073" actId="478"/>
          <ac:spMkLst>
            <pc:docMk/>
            <pc:sldMk cId="1544289005" sldId="256"/>
            <ac:spMk id="63" creationId="{EC27C2B1-24A9-216E-39D1-654AC396DC02}"/>
          </ac:spMkLst>
        </pc:spChg>
        <pc:spChg chg="add">
          <ac:chgData name="samuel kauffman" userId="7c6796755108e4b7" providerId="LiveId" clId="{24590F42-B9E8-4CFF-9A5D-42743894F60A}" dt="2022-09-05T23:50:11.762" v="2084" actId="11529"/>
          <ac:spMkLst>
            <pc:docMk/>
            <pc:sldMk cId="1544289005" sldId="256"/>
            <ac:spMk id="1027" creationId="{F8483A1D-065E-D0FA-566F-083F12CCECF4}"/>
          </ac:spMkLst>
        </pc:spChg>
        <pc:spChg chg="add mod">
          <ac:chgData name="samuel kauffman" userId="7c6796755108e4b7" providerId="LiveId" clId="{24590F42-B9E8-4CFF-9A5D-42743894F60A}" dt="2022-09-05T23:55:56.846" v="2100" actId="1076"/>
          <ac:spMkLst>
            <pc:docMk/>
            <pc:sldMk cId="1544289005" sldId="256"/>
            <ac:spMk id="1029" creationId="{C19837AE-BCC9-4F38-A6AA-A29C016BE444}"/>
          </ac:spMkLst>
        </pc:spChg>
        <pc:spChg chg="add">
          <ac:chgData name="samuel kauffman" userId="7c6796755108e4b7" providerId="LiveId" clId="{24590F42-B9E8-4CFF-9A5D-42743894F60A}" dt="2022-09-05T23:57:25.245" v="2126" actId="11529"/>
          <ac:spMkLst>
            <pc:docMk/>
            <pc:sldMk cId="1544289005" sldId="256"/>
            <ac:spMk id="1031" creationId="{501C27C9-8DAF-21A4-D3CC-FB47B351E6B8}"/>
          </ac:spMkLst>
        </pc:spChg>
        <pc:spChg chg="add mod">
          <ac:chgData name="samuel kauffman" userId="7c6796755108e4b7" providerId="LiveId" clId="{24590F42-B9E8-4CFF-9A5D-42743894F60A}" dt="2022-09-05T23:59:13.391" v="2160" actId="1076"/>
          <ac:spMkLst>
            <pc:docMk/>
            <pc:sldMk cId="1544289005" sldId="256"/>
            <ac:spMk id="1033" creationId="{71DE4F33-36CD-B33B-0C4C-86C0364CB3DC}"/>
          </ac:spMkLst>
        </pc:spChg>
        <pc:spChg chg="add">
          <ac:chgData name="samuel kauffman" userId="7c6796755108e4b7" providerId="LiveId" clId="{24590F42-B9E8-4CFF-9A5D-42743894F60A}" dt="2022-09-05T23:59:53.311" v="2164" actId="11529"/>
          <ac:spMkLst>
            <pc:docMk/>
            <pc:sldMk cId="1544289005" sldId="256"/>
            <ac:spMk id="1035" creationId="{9C8D7D0F-1F7F-961B-72B6-413EC779BFB7}"/>
          </ac:spMkLst>
        </pc:spChg>
        <pc:spChg chg="add mod">
          <ac:chgData name="samuel kauffman" userId="7c6796755108e4b7" providerId="LiveId" clId="{24590F42-B9E8-4CFF-9A5D-42743894F60A}" dt="2022-09-06T00:25:21.953" v="2312" actId="14100"/>
          <ac:spMkLst>
            <pc:docMk/>
            <pc:sldMk cId="1544289005" sldId="256"/>
            <ac:spMk id="1037" creationId="{C177B082-2A90-B32E-AB30-0486FA51C996}"/>
          </ac:spMkLst>
        </pc:spChg>
        <pc:spChg chg="add mod">
          <ac:chgData name="samuel kauffman" userId="7c6796755108e4b7" providerId="LiveId" clId="{24590F42-B9E8-4CFF-9A5D-42743894F60A}" dt="2022-09-06T00:03:06.811" v="2179" actId="14100"/>
          <ac:spMkLst>
            <pc:docMk/>
            <pc:sldMk cId="1544289005" sldId="256"/>
            <ac:spMk id="1039" creationId="{BC7CB97D-5593-A334-0182-5B350DA24A35}"/>
          </ac:spMkLst>
        </pc:spChg>
        <pc:spChg chg="add mod">
          <ac:chgData name="samuel kauffman" userId="7c6796755108e4b7" providerId="LiveId" clId="{24590F42-B9E8-4CFF-9A5D-42743894F60A}" dt="2022-09-06T00:07:27.767" v="2214" actId="1076"/>
          <ac:spMkLst>
            <pc:docMk/>
            <pc:sldMk cId="1544289005" sldId="256"/>
            <ac:spMk id="1041" creationId="{7D82D580-BC37-B9A9-CFF5-CA02CDB42E11}"/>
          </ac:spMkLst>
        </pc:spChg>
        <pc:spChg chg="add mod">
          <ac:chgData name="samuel kauffman" userId="7c6796755108e4b7" providerId="LiveId" clId="{24590F42-B9E8-4CFF-9A5D-42743894F60A}" dt="2022-09-06T00:08:07.252" v="2225" actId="1076"/>
          <ac:spMkLst>
            <pc:docMk/>
            <pc:sldMk cId="1544289005" sldId="256"/>
            <ac:spMk id="1043" creationId="{859D0126-537E-6B5A-8BD2-66A0348499A9}"/>
          </ac:spMkLst>
        </pc:spChg>
        <pc:spChg chg="add mod">
          <ac:chgData name="samuel kauffman" userId="7c6796755108e4b7" providerId="LiveId" clId="{24590F42-B9E8-4CFF-9A5D-42743894F60A}" dt="2022-09-06T00:08:45.361" v="2232" actId="571"/>
          <ac:spMkLst>
            <pc:docMk/>
            <pc:sldMk cId="1544289005" sldId="256"/>
            <ac:spMk id="1045" creationId="{EDC21DC4-3BD8-0B11-768C-1336451AD993}"/>
          </ac:spMkLst>
        </pc:spChg>
        <pc:spChg chg="add mod">
          <ac:chgData name="samuel kauffman" userId="7c6796755108e4b7" providerId="LiveId" clId="{24590F42-B9E8-4CFF-9A5D-42743894F60A}" dt="2022-09-06T00:08:45.361" v="2232" actId="571"/>
          <ac:spMkLst>
            <pc:docMk/>
            <pc:sldMk cId="1544289005" sldId="256"/>
            <ac:spMk id="1047" creationId="{8C689408-B4DA-10D8-C0CB-9B4E20153EB0}"/>
          </ac:spMkLst>
        </pc:spChg>
        <pc:spChg chg="add mod">
          <ac:chgData name="samuel kauffman" userId="7c6796755108e4b7" providerId="LiveId" clId="{24590F42-B9E8-4CFF-9A5D-42743894F60A}" dt="2022-09-06T00:08:55.454" v="2234" actId="14100"/>
          <ac:spMkLst>
            <pc:docMk/>
            <pc:sldMk cId="1544289005" sldId="256"/>
            <ac:spMk id="1049" creationId="{AB7D5BF1-6972-BAD4-5B1F-80C8F09BDFFE}"/>
          </ac:spMkLst>
        </pc:spChg>
        <pc:spChg chg="add mod">
          <ac:chgData name="samuel kauffman" userId="7c6796755108e4b7" providerId="LiveId" clId="{24590F42-B9E8-4CFF-9A5D-42743894F60A}" dt="2022-09-06T00:09:14.783" v="2238" actId="571"/>
          <ac:spMkLst>
            <pc:docMk/>
            <pc:sldMk cId="1544289005" sldId="256"/>
            <ac:spMk id="1053" creationId="{79A5F083-7C2B-78DC-3E6A-A4740BDD7221}"/>
          </ac:spMkLst>
        </pc:spChg>
        <pc:spChg chg="add mod">
          <ac:chgData name="samuel kauffman" userId="7c6796755108e4b7" providerId="LiveId" clId="{24590F42-B9E8-4CFF-9A5D-42743894F60A}" dt="2022-09-06T00:22:13.998" v="2290" actId="1076"/>
          <ac:spMkLst>
            <pc:docMk/>
            <pc:sldMk cId="1544289005" sldId="256"/>
            <ac:spMk id="1055" creationId="{1939CD4C-1BB2-AE6D-D19D-9450C4195492}"/>
          </ac:spMkLst>
        </pc:spChg>
        <pc:spChg chg="add del mod">
          <ac:chgData name="samuel kauffman" userId="7c6796755108e4b7" providerId="LiveId" clId="{24590F42-B9E8-4CFF-9A5D-42743894F60A}" dt="2022-09-06T00:10:34.319" v="2251" actId="478"/>
          <ac:spMkLst>
            <pc:docMk/>
            <pc:sldMk cId="1544289005" sldId="256"/>
            <ac:spMk id="1056" creationId="{02DF4E79-E451-FDDC-2C9A-B93953CA861A}"/>
          </ac:spMkLst>
        </pc:spChg>
        <pc:spChg chg="add mod">
          <ac:chgData name="samuel kauffman" userId="7c6796755108e4b7" providerId="LiveId" clId="{24590F42-B9E8-4CFF-9A5D-42743894F60A}" dt="2022-09-06T00:38:43.128" v="2403" actId="1076"/>
          <ac:spMkLst>
            <pc:docMk/>
            <pc:sldMk cId="1544289005" sldId="256"/>
            <ac:spMk id="1057" creationId="{824C7CC3-5DF5-4B47-EBD0-01F1B8945E76}"/>
          </ac:spMkLst>
        </pc:spChg>
        <pc:spChg chg="add mod">
          <ac:chgData name="samuel kauffman" userId="7c6796755108e4b7" providerId="LiveId" clId="{24590F42-B9E8-4CFF-9A5D-42743894F60A}" dt="2022-09-06T00:38:54.946" v="2407" actId="1076"/>
          <ac:spMkLst>
            <pc:docMk/>
            <pc:sldMk cId="1544289005" sldId="256"/>
            <ac:spMk id="1058" creationId="{C0BEFCD5-DFFA-50EC-9EF6-714174148829}"/>
          </ac:spMkLst>
        </pc:spChg>
        <pc:spChg chg="add mod">
          <ac:chgData name="samuel kauffman" userId="7c6796755108e4b7" providerId="LiveId" clId="{24590F42-B9E8-4CFF-9A5D-42743894F60A}" dt="2022-09-06T00:14:49.289" v="2265" actId="1076"/>
          <ac:spMkLst>
            <pc:docMk/>
            <pc:sldMk cId="1544289005" sldId="256"/>
            <ac:spMk id="1059" creationId="{829C0D7D-F039-646E-0668-6081E99B18F3}"/>
          </ac:spMkLst>
        </pc:spChg>
        <pc:spChg chg="add mod">
          <ac:chgData name="samuel kauffman" userId="7c6796755108e4b7" providerId="LiveId" clId="{24590F42-B9E8-4CFF-9A5D-42743894F60A}" dt="2022-09-06T00:15:57.149" v="2269" actId="14100"/>
          <ac:spMkLst>
            <pc:docMk/>
            <pc:sldMk cId="1544289005" sldId="256"/>
            <ac:spMk id="1060" creationId="{25ED721A-4A94-A3EF-4E3C-10E95DA7961D}"/>
          </ac:spMkLst>
        </pc:spChg>
        <pc:spChg chg="add del">
          <ac:chgData name="samuel kauffman" userId="7c6796755108e4b7" providerId="LiveId" clId="{24590F42-B9E8-4CFF-9A5D-42743894F60A}" dt="2022-09-06T00:16:38.511" v="2271" actId="22"/>
          <ac:spMkLst>
            <pc:docMk/>
            <pc:sldMk cId="1544289005" sldId="256"/>
            <ac:spMk id="1062" creationId="{87D75D94-FCA8-169D-25A5-39D3E40EAF8F}"/>
          </ac:spMkLst>
        </pc:spChg>
        <pc:spChg chg="add mod">
          <ac:chgData name="samuel kauffman" userId="7c6796755108e4b7" providerId="LiveId" clId="{24590F42-B9E8-4CFF-9A5D-42743894F60A}" dt="2022-09-06T00:21:42.977" v="2285" actId="14100"/>
          <ac:spMkLst>
            <pc:docMk/>
            <pc:sldMk cId="1544289005" sldId="256"/>
            <ac:spMk id="1063" creationId="{09A1FA56-82CD-38DD-152C-EB514AC6C98F}"/>
          </ac:spMkLst>
        </pc:spChg>
        <pc:spChg chg="add mod">
          <ac:chgData name="samuel kauffman" userId="7c6796755108e4b7" providerId="LiveId" clId="{24590F42-B9E8-4CFF-9A5D-42743894F60A}" dt="2022-09-06T00:27:05.668" v="2330" actId="14100"/>
          <ac:spMkLst>
            <pc:docMk/>
            <pc:sldMk cId="1544289005" sldId="256"/>
            <ac:spMk id="1064" creationId="{44C46313-45F3-F9B6-DAB7-BF798A478396}"/>
          </ac:spMkLst>
        </pc:spChg>
        <pc:spChg chg="add mod">
          <ac:chgData name="samuel kauffman" userId="7c6796755108e4b7" providerId="LiveId" clId="{24590F42-B9E8-4CFF-9A5D-42743894F60A}" dt="2022-09-06T00:25:10.052" v="2310" actId="571"/>
          <ac:spMkLst>
            <pc:docMk/>
            <pc:sldMk cId="1544289005" sldId="256"/>
            <ac:spMk id="1065" creationId="{A39CA090-2313-1AB0-31A3-3B26F03A80EE}"/>
          </ac:spMkLst>
        </pc:spChg>
        <pc:spChg chg="add mod">
          <ac:chgData name="samuel kauffman" userId="7c6796755108e4b7" providerId="LiveId" clId="{24590F42-B9E8-4CFF-9A5D-42743894F60A}" dt="2022-09-06T00:25:10.052" v="2310" actId="571"/>
          <ac:spMkLst>
            <pc:docMk/>
            <pc:sldMk cId="1544289005" sldId="256"/>
            <ac:spMk id="1066" creationId="{AC4BF6E9-AE49-7B57-FD0F-C74DB285A367}"/>
          </ac:spMkLst>
        </pc:spChg>
        <pc:spChg chg="add mod">
          <ac:chgData name="samuel kauffman" userId="7c6796755108e4b7" providerId="LiveId" clId="{24590F42-B9E8-4CFF-9A5D-42743894F60A}" dt="2022-09-06T00:26:41.506" v="2325" actId="571"/>
          <ac:spMkLst>
            <pc:docMk/>
            <pc:sldMk cId="1544289005" sldId="256"/>
            <ac:spMk id="1067" creationId="{079EA2B1-22E1-0CA7-016C-C61ED85685E9}"/>
          </ac:spMkLst>
        </pc:spChg>
        <pc:spChg chg="add mod">
          <ac:chgData name="samuel kauffman" userId="7c6796755108e4b7" providerId="LiveId" clId="{24590F42-B9E8-4CFF-9A5D-42743894F60A}" dt="2022-09-06T00:26:41.506" v="2325" actId="571"/>
          <ac:spMkLst>
            <pc:docMk/>
            <pc:sldMk cId="1544289005" sldId="256"/>
            <ac:spMk id="1068" creationId="{82F7B13B-179E-260A-6330-7C9093E28F11}"/>
          </ac:spMkLst>
        </pc:spChg>
        <pc:spChg chg="add mod">
          <ac:chgData name="samuel kauffman" userId="7c6796755108e4b7" providerId="LiveId" clId="{24590F42-B9E8-4CFF-9A5D-42743894F60A}" dt="2022-09-06T00:26:55.052" v="2328" actId="1076"/>
          <ac:spMkLst>
            <pc:docMk/>
            <pc:sldMk cId="1544289005" sldId="256"/>
            <ac:spMk id="1069" creationId="{FF5A1AE2-BD30-F505-FD4D-DC1030BD4CB3}"/>
          </ac:spMkLst>
        </pc:spChg>
        <pc:spChg chg="add mod">
          <ac:chgData name="samuel kauffman" userId="7c6796755108e4b7" providerId="LiveId" clId="{24590F42-B9E8-4CFF-9A5D-42743894F60A}" dt="2022-09-06T00:30:07.808" v="2341" actId="14100"/>
          <ac:spMkLst>
            <pc:docMk/>
            <pc:sldMk cId="1544289005" sldId="256"/>
            <ac:spMk id="1070" creationId="{336F1DB3-CE83-B95B-369E-BD4687BCB12E}"/>
          </ac:spMkLst>
        </pc:spChg>
        <pc:spChg chg="add mod">
          <ac:chgData name="samuel kauffman" userId="7c6796755108e4b7" providerId="LiveId" clId="{24590F42-B9E8-4CFF-9A5D-42743894F60A}" dt="2022-09-06T00:42:21.498" v="2437" actId="1076"/>
          <ac:spMkLst>
            <pc:docMk/>
            <pc:sldMk cId="1544289005" sldId="256"/>
            <ac:spMk id="1072" creationId="{4D2B659D-8003-3F32-9533-7D0863272AA5}"/>
          </ac:spMkLst>
        </pc:spChg>
        <pc:spChg chg="add mod">
          <ac:chgData name="samuel kauffman" userId="7c6796755108e4b7" providerId="LiveId" clId="{24590F42-B9E8-4CFF-9A5D-42743894F60A}" dt="2022-09-06T00:42:07.380" v="2434" actId="1076"/>
          <ac:spMkLst>
            <pc:docMk/>
            <pc:sldMk cId="1544289005" sldId="256"/>
            <ac:spMk id="1073" creationId="{9E93FA0C-2F42-87B1-A9B7-9CE796B13069}"/>
          </ac:spMkLst>
        </pc:spChg>
        <pc:spChg chg="add mod">
          <ac:chgData name="samuel kauffman" userId="7c6796755108e4b7" providerId="LiveId" clId="{24590F42-B9E8-4CFF-9A5D-42743894F60A}" dt="2022-09-06T00:39:20.344" v="2414" actId="14100"/>
          <ac:spMkLst>
            <pc:docMk/>
            <pc:sldMk cId="1544289005" sldId="256"/>
            <ac:spMk id="1074" creationId="{40F0FF86-6CC3-9670-27AA-C999CD0FBD93}"/>
          </ac:spMkLst>
        </pc:spChg>
        <pc:spChg chg="add mod">
          <ac:chgData name="samuel kauffman" userId="7c6796755108e4b7" providerId="LiveId" clId="{24590F42-B9E8-4CFF-9A5D-42743894F60A}" dt="2022-09-06T00:41:37.373" v="2430" actId="14100"/>
          <ac:spMkLst>
            <pc:docMk/>
            <pc:sldMk cId="1544289005" sldId="256"/>
            <ac:spMk id="1075" creationId="{D6C4E27B-F959-AE18-2D9B-B793A0E33529}"/>
          </ac:spMkLst>
        </pc:spChg>
        <pc:spChg chg="add mod">
          <ac:chgData name="samuel kauffman" userId="7c6796755108e4b7" providerId="LiveId" clId="{24590F42-B9E8-4CFF-9A5D-42743894F60A}" dt="2022-09-06T00:43:50.084" v="2456" actId="14100"/>
          <ac:spMkLst>
            <pc:docMk/>
            <pc:sldMk cId="1544289005" sldId="256"/>
            <ac:spMk id="1076" creationId="{82692090-7460-44C3-1733-33CE6F295FED}"/>
          </ac:spMkLst>
        </pc:spChg>
        <pc:spChg chg="add mod">
          <ac:chgData name="samuel kauffman" userId="7c6796755108e4b7" providerId="LiveId" clId="{24590F42-B9E8-4CFF-9A5D-42743894F60A}" dt="2022-09-06T00:47:27.401" v="2472" actId="571"/>
          <ac:spMkLst>
            <pc:docMk/>
            <pc:sldMk cId="1544289005" sldId="256"/>
            <ac:spMk id="1077" creationId="{6825DEEF-3FE5-4F54-65D1-CECD8B8F26D4}"/>
          </ac:spMkLst>
        </pc:spChg>
        <pc:spChg chg="add mod">
          <ac:chgData name="samuel kauffman" userId="7c6796755108e4b7" providerId="LiveId" clId="{24590F42-B9E8-4CFF-9A5D-42743894F60A}" dt="2022-09-06T00:51:36.789" v="2487" actId="571"/>
          <ac:spMkLst>
            <pc:docMk/>
            <pc:sldMk cId="1544289005" sldId="256"/>
            <ac:spMk id="1078" creationId="{20906994-973E-0E32-3031-6BAEEE280572}"/>
          </ac:spMkLst>
        </pc:spChg>
        <pc:spChg chg="add mod">
          <ac:chgData name="samuel kauffman" userId="7c6796755108e4b7" providerId="LiveId" clId="{24590F42-B9E8-4CFF-9A5D-42743894F60A}" dt="2022-09-06T00:51:36.789" v="2487" actId="571"/>
          <ac:spMkLst>
            <pc:docMk/>
            <pc:sldMk cId="1544289005" sldId="256"/>
            <ac:spMk id="1079" creationId="{1AA2CFBD-35B7-6991-C6DF-8509181C138A}"/>
          </ac:spMkLst>
        </pc:spChg>
        <pc:spChg chg="add mod">
          <ac:chgData name="samuel kauffman" userId="7c6796755108e4b7" providerId="LiveId" clId="{24590F42-B9E8-4CFF-9A5D-42743894F60A}" dt="2022-09-06T00:51:44.553" v="2489" actId="571"/>
          <ac:spMkLst>
            <pc:docMk/>
            <pc:sldMk cId="1544289005" sldId="256"/>
            <ac:spMk id="1080" creationId="{EC979F24-F369-4661-E328-5D4DF7458C89}"/>
          </ac:spMkLst>
        </pc:spChg>
        <pc:spChg chg="add mod">
          <ac:chgData name="samuel kauffman" userId="7c6796755108e4b7" providerId="LiveId" clId="{24590F42-B9E8-4CFF-9A5D-42743894F60A}" dt="2022-09-06T00:51:44.553" v="2489" actId="571"/>
          <ac:spMkLst>
            <pc:docMk/>
            <pc:sldMk cId="1544289005" sldId="256"/>
            <ac:spMk id="1081" creationId="{5DF16CBF-AA3A-6446-770C-7A7A323D4839}"/>
          </ac:spMkLst>
        </pc:spChg>
        <pc:spChg chg="add mod">
          <ac:chgData name="samuel kauffman" userId="7c6796755108e4b7" providerId="LiveId" clId="{24590F42-B9E8-4CFF-9A5D-42743894F60A}" dt="2022-09-06T00:52:02.504" v="2491" actId="1076"/>
          <ac:spMkLst>
            <pc:docMk/>
            <pc:sldMk cId="1544289005" sldId="256"/>
            <ac:spMk id="1082" creationId="{EB91F09C-FEDF-EADF-43AF-991F230D0B9E}"/>
          </ac:spMkLst>
        </pc:spChg>
        <pc:spChg chg="add mod">
          <ac:chgData name="samuel kauffman" userId="7c6796755108e4b7" providerId="LiveId" clId="{24590F42-B9E8-4CFF-9A5D-42743894F60A}" dt="2022-09-06T00:53:21.252" v="2505" actId="14100"/>
          <ac:spMkLst>
            <pc:docMk/>
            <pc:sldMk cId="1544289005" sldId="256"/>
            <ac:spMk id="1083" creationId="{ADEAA44C-86D4-453A-DB29-CD603898A196}"/>
          </ac:spMkLst>
        </pc:spChg>
        <pc:spChg chg="add mod">
          <ac:chgData name="samuel kauffman" userId="7c6796755108e4b7" providerId="LiveId" clId="{24590F42-B9E8-4CFF-9A5D-42743894F60A}" dt="2022-09-06T00:54:45.695" v="2518" actId="571"/>
          <ac:spMkLst>
            <pc:docMk/>
            <pc:sldMk cId="1544289005" sldId="256"/>
            <ac:spMk id="1084" creationId="{E0D404F8-3B7C-013B-02E3-79651A7276BC}"/>
          </ac:spMkLst>
        </pc:spChg>
        <pc:spChg chg="add mod">
          <ac:chgData name="samuel kauffman" userId="7c6796755108e4b7" providerId="LiveId" clId="{24590F42-B9E8-4CFF-9A5D-42743894F60A}" dt="2022-09-06T01:02:24.510" v="2586" actId="1076"/>
          <ac:spMkLst>
            <pc:docMk/>
            <pc:sldMk cId="1544289005" sldId="256"/>
            <ac:spMk id="1085" creationId="{69886193-D867-E85D-9496-CF5E5CB8CD33}"/>
          </ac:spMkLst>
        </pc:spChg>
        <pc:spChg chg="add mod">
          <ac:chgData name="samuel kauffman" userId="7c6796755108e4b7" providerId="LiveId" clId="{24590F42-B9E8-4CFF-9A5D-42743894F60A}" dt="2022-09-06T00:59:29.730" v="2551" actId="1076"/>
          <ac:spMkLst>
            <pc:docMk/>
            <pc:sldMk cId="1544289005" sldId="256"/>
            <ac:spMk id="1086" creationId="{8368AC2B-39B1-419E-EEB2-BEFD4675C188}"/>
          </ac:spMkLst>
        </pc:spChg>
        <pc:spChg chg="add mod">
          <ac:chgData name="samuel kauffman" userId="7c6796755108e4b7" providerId="LiveId" clId="{24590F42-B9E8-4CFF-9A5D-42743894F60A}" dt="2022-09-06T01:00:48.457" v="2563" actId="1076"/>
          <ac:spMkLst>
            <pc:docMk/>
            <pc:sldMk cId="1544289005" sldId="256"/>
            <ac:spMk id="1088" creationId="{C00E35E0-BD0C-C824-F376-3CEFBC2AE4F6}"/>
          </ac:spMkLst>
        </pc:spChg>
        <pc:spChg chg="add mod">
          <ac:chgData name="samuel kauffman" userId="7c6796755108e4b7" providerId="LiveId" clId="{24590F42-B9E8-4CFF-9A5D-42743894F60A}" dt="2022-09-06T01:01:37.003" v="2573" actId="14100"/>
          <ac:spMkLst>
            <pc:docMk/>
            <pc:sldMk cId="1544289005" sldId="256"/>
            <ac:spMk id="1089" creationId="{24627002-34BF-5DE5-67DC-65137D7316EF}"/>
          </ac:spMkLst>
        </pc:spChg>
        <pc:spChg chg="add mod">
          <ac:chgData name="samuel kauffman" userId="7c6796755108e4b7" providerId="LiveId" clId="{24590F42-B9E8-4CFF-9A5D-42743894F60A}" dt="2022-09-06T01:02:32.624" v="2588" actId="14100"/>
          <ac:spMkLst>
            <pc:docMk/>
            <pc:sldMk cId="1544289005" sldId="256"/>
            <ac:spMk id="1090" creationId="{E7550E72-1E86-1261-FD8B-0364A95A4391}"/>
          </ac:spMkLst>
        </pc:spChg>
        <pc:spChg chg="add mod">
          <ac:chgData name="samuel kauffman" userId="7c6796755108e4b7" providerId="LiveId" clId="{24590F42-B9E8-4CFF-9A5D-42743894F60A}" dt="2022-09-06T01:03:59.841" v="2603" actId="571"/>
          <ac:spMkLst>
            <pc:docMk/>
            <pc:sldMk cId="1544289005" sldId="256"/>
            <ac:spMk id="1091" creationId="{542CA104-2F09-C701-8F44-E0B9B9033E3F}"/>
          </ac:spMkLst>
        </pc:spChg>
        <pc:spChg chg="add mod">
          <ac:chgData name="samuel kauffman" userId="7c6796755108e4b7" providerId="LiveId" clId="{24590F42-B9E8-4CFF-9A5D-42743894F60A}" dt="2022-09-06T01:04:39.207" v="2617" actId="14100"/>
          <ac:spMkLst>
            <pc:docMk/>
            <pc:sldMk cId="1544289005" sldId="256"/>
            <ac:spMk id="1092" creationId="{A02076DA-04E5-29B3-952C-D1A4A86935B5}"/>
          </ac:spMkLst>
        </pc:spChg>
        <pc:picChg chg="mod">
          <ac:chgData name="samuel kauffman" userId="7c6796755108e4b7" providerId="LiveId" clId="{24590F42-B9E8-4CFF-9A5D-42743894F60A}" dt="2022-09-05T23:58:43.279" v="2156" actId="1076"/>
          <ac:picMkLst>
            <pc:docMk/>
            <pc:sldMk cId="1544289005" sldId="256"/>
            <ac:picMk id="12" creationId="{E46611DD-5AA4-4839-420D-7ABABB6D97DA}"/>
          </ac:picMkLst>
        </pc:picChg>
        <pc:picChg chg="mod">
          <ac:chgData name="samuel kauffman" userId="7c6796755108e4b7" providerId="LiveId" clId="{24590F42-B9E8-4CFF-9A5D-42743894F60A}" dt="2022-09-05T23:56:00.122" v="2101" actId="1076"/>
          <ac:picMkLst>
            <pc:docMk/>
            <pc:sldMk cId="1544289005" sldId="256"/>
            <ac:picMk id="27" creationId="{BDF78F11-783B-5486-9857-ACFE56B3DF44}"/>
          </ac:picMkLst>
        </pc:picChg>
        <pc:picChg chg="mod">
          <ac:chgData name="samuel kauffman" userId="7c6796755108e4b7" providerId="LiveId" clId="{24590F42-B9E8-4CFF-9A5D-42743894F60A}" dt="2022-09-05T23:59:35.797" v="2162" actId="1076"/>
          <ac:picMkLst>
            <pc:docMk/>
            <pc:sldMk cId="1544289005" sldId="256"/>
            <ac:picMk id="29" creationId="{58B541B7-AD2F-E96D-3F0D-4261A5B0A62B}"/>
          </ac:picMkLst>
        </pc:picChg>
        <pc:picChg chg="mod">
          <ac:chgData name="samuel kauffman" userId="7c6796755108e4b7" providerId="LiveId" clId="{24590F42-B9E8-4CFF-9A5D-42743894F60A}" dt="2022-09-06T00:02:38.001" v="2175" actId="1076"/>
          <ac:picMkLst>
            <pc:docMk/>
            <pc:sldMk cId="1544289005" sldId="256"/>
            <ac:picMk id="31" creationId="{B6B7E4B1-80A6-D3CC-26AE-BAAB551ECFF8}"/>
          </ac:picMkLst>
        </pc:picChg>
        <pc:picChg chg="mod">
          <ac:chgData name="samuel kauffman" userId="7c6796755108e4b7" providerId="LiveId" clId="{24590F42-B9E8-4CFF-9A5D-42743894F60A}" dt="2022-09-06T00:06:03.147" v="2198" actId="1076"/>
          <ac:picMkLst>
            <pc:docMk/>
            <pc:sldMk cId="1544289005" sldId="256"/>
            <ac:picMk id="33" creationId="{CE0AE078-FCF6-C091-927B-7BE750298426}"/>
          </ac:picMkLst>
        </pc:picChg>
        <pc:picChg chg="mod">
          <ac:chgData name="samuel kauffman" userId="7c6796755108e4b7" providerId="LiveId" clId="{24590F42-B9E8-4CFF-9A5D-42743894F60A}" dt="2022-09-06T00:21:33.265" v="2282" actId="1076"/>
          <ac:picMkLst>
            <pc:docMk/>
            <pc:sldMk cId="1544289005" sldId="256"/>
            <ac:picMk id="35" creationId="{1939E84C-7039-1546-EB20-CBC9BDF7FE19}"/>
          </ac:picMkLst>
        </pc:picChg>
        <pc:picChg chg="mod ord">
          <ac:chgData name="samuel kauffman" userId="7c6796755108e4b7" providerId="LiveId" clId="{24590F42-B9E8-4CFF-9A5D-42743894F60A}" dt="2022-09-06T00:38:47.829" v="2405" actId="1076"/>
          <ac:picMkLst>
            <pc:docMk/>
            <pc:sldMk cId="1544289005" sldId="256"/>
            <ac:picMk id="37" creationId="{7EC033AE-FCE1-214E-47D6-39C6473B472B}"/>
          </ac:picMkLst>
        </pc:picChg>
        <pc:picChg chg="mod">
          <ac:chgData name="samuel kauffman" userId="7c6796755108e4b7" providerId="LiveId" clId="{24590F42-B9E8-4CFF-9A5D-42743894F60A}" dt="2022-09-06T00:08:33.516" v="2229" actId="1076"/>
          <ac:picMkLst>
            <pc:docMk/>
            <pc:sldMk cId="1544289005" sldId="256"/>
            <ac:picMk id="39" creationId="{8BC0E432-A701-9526-F6D7-5C500A166F0D}"/>
          </ac:picMkLst>
        </pc:picChg>
        <pc:picChg chg="mod">
          <ac:chgData name="samuel kauffman" userId="7c6796755108e4b7" providerId="LiveId" clId="{24590F42-B9E8-4CFF-9A5D-42743894F60A}" dt="2022-09-06T01:03:51.286" v="2601" actId="1076"/>
          <ac:picMkLst>
            <pc:docMk/>
            <pc:sldMk cId="1544289005" sldId="256"/>
            <ac:picMk id="41" creationId="{58274C2E-0D05-9B87-E615-103F4A7FCA4B}"/>
          </ac:picMkLst>
        </pc:picChg>
        <pc:picChg chg="mod">
          <ac:chgData name="samuel kauffman" userId="7c6796755108e4b7" providerId="LiveId" clId="{24590F42-B9E8-4CFF-9A5D-42743894F60A}" dt="2022-09-06T01:04:53.614" v="2622" actId="1076"/>
          <ac:picMkLst>
            <pc:docMk/>
            <pc:sldMk cId="1544289005" sldId="256"/>
            <ac:picMk id="43" creationId="{9DAF0CD9-A7CE-E5A3-1D49-6F6A3A3A0066}"/>
          </ac:picMkLst>
        </pc:picChg>
        <pc:picChg chg="mod">
          <ac:chgData name="samuel kauffman" userId="7c6796755108e4b7" providerId="LiveId" clId="{24590F42-B9E8-4CFF-9A5D-42743894F60A}" dt="2022-09-06T01:04:27.401" v="2614" actId="1076"/>
          <ac:picMkLst>
            <pc:docMk/>
            <pc:sldMk cId="1544289005" sldId="256"/>
            <ac:picMk id="45" creationId="{7E290D55-E156-8599-8C2F-48E3DDFE8FFF}"/>
          </ac:picMkLst>
        </pc:picChg>
        <pc:picChg chg="mod">
          <ac:chgData name="samuel kauffman" userId="7c6796755108e4b7" providerId="LiveId" clId="{24590F42-B9E8-4CFF-9A5D-42743894F60A}" dt="2022-09-05T23:57:13.614" v="2124" actId="1076"/>
          <ac:picMkLst>
            <pc:docMk/>
            <pc:sldMk cId="1544289005" sldId="256"/>
            <ac:picMk id="47" creationId="{FC6337DD-AD8C-7AF8-043B-44B15BB33760}"/>
          </ac:picMkLst>
        </pc:picChg>
        <pc:picChg chg="mod">
          <ac:chgData name="samuel kauffman" userId="7c6796755108e4b7" providerId="LiveId" clId="{24590F42-B9E8-4CFF-9A5D-42743894F60A}" dt="2022-09-06T00:52:10.902" v="2492" actId="14100"/>
          <ac:picMkLst>
            <pc:docMk/>
            <pc:sldMk cId="1544289005" sldId="256"/>
            <ac:picMk id="59" creationId="{FE4A8A65-DEDC-C15F-C935-6B4351991805}"/>
          </ac:picMkLst>
        </pc:picChg>
        <pc:picChg chg="mod">
          <ac:chgData name="samuel kauffman" userId="7c6796755108e4b7" providerId="LiveId" clId="{24590F42-B9E8-4CFF-9A5D-42743894F60A}" dt="2022-09-06T00:56:52.067" v="2533" actId="1076"/>
          <ac:picMkLst>
            <pc:docMk/>
            <pc:sldMk cId="1544289005" sldId="256"/>
            <ac:picMk id="60" creationId="{62E11049-8A4C-15A0-C260-A26269F224D1}"/>
          </ac:picMkLst>
        </pc:picChg>
        <pc:picChg chg="mod">
          <ac:chgData name="samuel kauffman" userId="7c6796755108e4b7" providerId="LiveId" clId="{24590F42-B9E8-4CFF-9A5D-42743894F60A}" dt="2022-09-06T00:56:16.524" v="2527" actId="1076"/>
          <ac:picMkLst>
            <pc:docMk/>
            <pc:sldMk cId="1544289005" sldId="256"/>
            <ac:picMk id="61" creationId="{DD52BB26-D178-9203-D1BF-ABEB722592EF}"/>
          </ac:picMkLst>
        </pc:picChg>
        <pc:picChg chg="mod">
          <ac:chgData name="samuel kauffman" userId="7c6796755108e4b7" providerId="LiveId" clId="{24590F42-B9E8-4CFF-9A5D-42743894F60A}" dt="2022-09-06T01:02:10.703" v="2584" actId="1076"/>
          <ac:picMkLst>
            <pc:docMk/>
            <pc:sldMk cId="1544289005" sldId="256"/>
            <ac:picMk id="62" creationId="{41B33E21-F595-B1D8-9CFF-D3323538127B}"/>
          </ac:picMkLst>
        </pc:picChg>
        <pc:picChg chg="mod">
          <ac:chgData name="samuel kauffman" userId="7c6796755108e4b7" providerId="LiveId" clId="{24590F42-B9E8-4CFF-9A5D-42743894F60A}" dt="2022-09-06T01:02:16.285" v="2585" actId="1076"/>
          <ac:picMkLst>
            <pc:docMk/>
            <pc:sldMk cId="1544289005" sldId="256"/>
            <ac:picMk id="1024" creationId="{3DDD6D7A-7399-1F9D-0266-6B9512016FCB}"/>
          </ac:picMkLst>
        </pc:picChg>
        <pc:picChg chg="mod">
          <ac:chgData name="samuel kauffman" userId="7c6796755108e4b7" providerId="LiveId" clId="{24590F42-B9E8-4CFF-9A5D-42743894F60A}" dt="2022-09-06T00:54:34.849" v="2516" actId="1076"/>
          <ac:picMkLst>
            <pc:docMk/>
            <pc:sldMk cId="1544289005" sldId="256"/>
            <ac:picMk id="1025" creationId="{D9FCFAF7-9A89-F8F4-7733-0F422AF92B5A}"/>
          </ac:picMkLst>
        </pc:picChg>
        <pc:picChg chg="add mod">
          <ac:chgData name="samuel kauffman" userId="7c6796755108e4b7" providerId="LiveId" clId="{24590F42-B9E8-4CFF-9A5D-42743894F60A}" dt="2022-09-06T01:01:16.723" v="2568" actId="1076"/>
          <ac:picMkLst>
            <pc:docMk/>
            <pc:sldMk cId="1544289005" sldId="256"/>
            <ac:picMk id="1026" creationId="{C591325C-AF31-3CCD-138B-4DC98EB7DAEE}"/>
          </ac:picMkLst>
        </pc:picChg>
        <pc:picChg chg="mod">
          <ac:chgData name="samuel kauffman" userId="7c6796755108e4b7" providerId="LiveId" clId="{24590F42-B9E8-4CFF-9A5D-42743894F60A}" dt="2022-09-06T00:24:31.692" v="2306" actId="1076"/>
          <ac:picMkLst>
            <pc:docMk/>
            <pc:sldMk cId="1544289005" sldId="256"/>
            <ac:picMk id="1028" creationId="{BFE3A17B-DFB0-0973-7123-655B0ED47A26}"/>
          </ac:picMkLst>
        </pc:picChg>
        <pc:picChg chg="mod">
          <ac:chgData name="samuel kauffman" userId="7c6796755108e4b7" providerId="LiveId" clId="{24590F42-B9E8-4CFF-9A5D-42743894F60A}" dt="2022-09-06T00:54:01.039" v="2509" actId="1076"/>
          <ac:picMkLst>
            <pc:docMk/>
            <pc:sldMk cId="1544289005" sldId="256"/>
            <ac:picMk id="1030" creationId="{4A021CEB-C02C-7C98-7A23-675FC561B217}"/>
          </ac:picMkLst>
        </pc:picChg>
        <pc:picChg chg="mod">
          <ac:chgData name="samuel kauffman" userId="7c6796755108e4b7" providerId="LiveId" clId="{24590F42-B9E8-4CFF-9A5D-42743894F60A}" dt="2022-09-06T00:24:34.031" v="2307" actId="1076"/>
          <ac:picMkLst>
            <pc:docMk/>
            <pc:sldMk cId="1544289005" sldId="256"/>
            <ac:picMk id="1032" creationId="{8671D2E1-ECA6-A287-A777-B1356C5A250F}"/>
          </ac:picMkLst>
        </pc:picChg>
        <pc:picChg chg="mod">
          <ac:chgData name="samuel kauffman" userId="7c6796755108e4b7" providerId="LiveId" clId="{24590F42-B9E8-4CFF-9A5D-42743894F60A}" dt="2022-09-06T00:54:37.632" v="2517" actId="1076"/>
          <ac:picMkLst>
            <pc:docMk/>
            <pc:sldMk cId="1544289005" sldId="256"/>
            <ac:picMk id="1034" creationId="{B1AD316E-F6E3-BA3D-6861-F63EEF5FC5AD}"/>
          </ac:picMkLst>
        </pc:picChg>
        <pc:picChg chg="mod">
          <ac:chgData name="samuel kauffman" userId="7c6796755108e4b7" providerId="LiveId" clId="{24590F42-B9E8-4CFF-9A5D-42743894F60A}" dt="2022-09-06T00:53:13.660" v="2503" actId="1076"/>
          <ac:picMkLst>
            <pc:docMk/>
            <pc:sldMk cId="1544289005" sldId="256"/>
            <ac:picMk id="1036" creationId="{24D76979-B171-B2C2-163F-97090C9BD3AC}"/>
          </ac:picMkLst>
        </pc:picChg>
        <pc:picChg chg="mod">
          <ac:chgData name="samuel kauffman" userId="7c6796755108e4b7" providerId="LiveId" clId="{24590F42-B9E8-4CFF-9A5D-42743894F60A}" dt="2022-09-06T00:04:28.430" v="2185" actId="1076"/>
          <ac:picMkLst>
            <pc:docMk/>
            <pc:sldMk cId="1544289005" sldId="256"/>
            <ac:picMk id="1038" creationId="{5F0AD77B-3FFA-A7B5-8A5C-50025AA3674C}"/>
          </ac:picMkLst>
        </pc:picChg>
        <pc:picChg chg="mod">
          <ac:chgData name="samuel kauffman" userId="7c6796755108e4b7" providerId="LiveId" clId="{24590F42-B9E8-4CFF-9A5D-42743894F60A}" dt="2022-09-06T00:23:12.046" v="2296" actId="1076"/>
          <ac:picMkLst>
            <pc:docMk/>
            <pc:sldMk cId="1544289005" sldId="256"/>
            <ac:picMk id="1040" creationId="{71E7AFFA-1159-FDE7-9CE9-946209EDAC45}"/>
          </ac:picMkLst>
        </pc:picChg>
        <pc:picChg chg="mod">
          <ac:chgData name="samuel kauffman" userId="7c6796755108e4b7" providerId="LiveId" clId="{24590F42-B9E8-4CFF-9A5D-42743894F60A}" dt="2022-09-06T00:26:17.905" v="2318" actId="1076"/>
          <ac:picMkLst>
            <pc:docMk/>
            <pc:sldMk cId="1544289005" sldId="256"/>
            <ac:picMk id="1042" creationId="{639CAE30-B476-F274-DAB1-D87615EEA0B6}"/>
          </ac:picMkLst>
        </pc:picChg>
        <pc:picChg chg="mod">
          <ac:chgData name="samuel kauffman" userId="7c6796755108e4b7" providerId="LiveId" clId="{24590F42-B9E8-4CFF-9A5D-42743894F60A}" dt="2022-09-06T00:29:28.333" v="2336" actId="1076"/>
          <ac:picMkLst>
            <pc:docMk/>
            <pc:sldMk cId="1544289005" sldId="256"/>
            <ac:picMk id="1044" creationId="{2D576265-49EE-2BA3-B1BB-876A2B9E52ED}"/>
          </ac:picMkLst>
        </pc:picChg>
        <pc:picChg chg="mod">
          <ac:chgData name="samuel kauffman" userId="7c6796755108e4b7" providerId="LiveId" clId="{24590F42-B9E8-4CFF-9A5D-42743894F60A}" dt="2022-09-06T00:41:48.146" v="2433" actId="1076"/>
          <ac:picMkLst>
            <pc:docMk/>
            <pc:sldMk cId="1544289005" sldId="256"/>
            <ac:picMk id="1046" creationId="{DC392B45-4B15-833A-B433-7A02FF2742EA}"/>
          </ac:picMkLst>
        </pc:picChg>
        <pc:picChg chg="mod">
          <ac:chgData name="samuel kauffman" userId="7c6796755108e4b7" providerId="LiveId" clId="{24590F42-B9E8-4CFF-9A5D-42743894F60A}" dt="2022-09-06T00:39:05.030" v="2411" actId="1076"/>
          <ac:picMkLst>
            <pc:docMk/>
            <pc:sldMk cId="1544289005" sldId="256"/>
            <ac:picMk id="1048" creationId="{0E0DA16A-433F-206C-C858-C49C37073D7E}"/>
          </ac:picMkLst>
        </pc:picChg>
        <pc:picChg chg="mod">
          <ac:chgData name="samuel kauffman" userId="7c6796755108e4b7" providerId="LiveId" clId="{24590F42-B9E8-4CFF-9A5D-42743894F60A}" dt="2022-09-06T01:01:26.212" v="2571" actId="1076"/>
          <ac:picMkLst>
            <pc:docMk/>
            <pc:sldMk cId="1544289005" sldId="256"/>
            <ac:picMk id="1050" creationId="{E39601E9-95F6-ECD8-1248-78DCC418BB33}"/>
          </ac:picMkLst>
        </pc:picChg>
        <pc:picChg chg="add mod">
          <ac:chgData name="samuel kauffman" userId="7c6796755108e4b7" providerId="LiveId" clId="{24590F42-B9E8-4CFF-9A5D-42743894F60A}" dt="2022-09-06T00:09:14.783" v="2238" actId="571"/>
          <ac:picMkLst>
            <pc:docMk/>
            <pc:sldMk cId="1544289005" sldId="256"/>
            <ac:picMk id="1051" creationId="{B7E11542-04BE-3AB9-60ED-FA260F6BA5C3}"/>
          </ac:picMkLst>
        </pc:picChg>
        <pc:picChg chg="mod">
          <ac:chgData name="samuel kauffman" userId="7c6796755108e4b7" providerId="LiveId" clId="{24590F42-B9E8-4CFF-9A5D-42743894F60A}" dt="2022-09-06T01:00:27.006" v="2559" actId="1076"/>
          <ac:picMkLst>
            <pc:docMk/>
            <pc:sldMk cId="1544289005" sldId="256"/>
            <ac:picMk id="1052" creationId="{990D04AB-CA34-2867-E736-7F41B8BD0CF3}"/>
          </ac:picMkLst>
        </pc:picChg>
        <pc:picChg chg="mod">
          <ac:chgData name="samuel kauffman" userId="7c6796755108e4b7" providerId="LiveId" clId="{24590F42-B9E8-4CFF-9A5D-42743894F60A}" dt="2022-09-06T00:43:32.463" v="2452" actId="1076"/>
          <ac:picMkLst>
            <pc:docMk/>
            <pc:sldMk cId="1544289005" sldId="256"/>
            <ac:picMk id="1054" creationId="{7FF1B2CE-3CD3-2F13-F872-401A0FBD54D9}"/>
          </ac:picMkLst>
        </pc:picChg>
        <pc:picChg chg="add mod">
          <ac:chgData name="samuel kauffman" userId="7c6796755108e4b7" providerId="LiveId" clId="{24590F42-B9E8-4CFF-9A5D-42743894F60A}" dt="2022-09-06T00:42:16.826" v="2435" actId="1076"/>
          <ac:picMkLst>
            <pc:docMk/>
            <pc:sldMk cId="1544289005" sldId="256"/>
            <ac:picMk id="1071" creationId="{363CC7B0-CD3E-96BB-6E13-03B546D2BF7A}"/>
          </ac:picMkLst>
        </pc:picChg>
        <pc:picChg chg="add del mod">
          <ac:chgData name="samuel kauffman" userId="7c6796755108e4b7" providerId="LiveId" clId="{24590F42-B9E8-4CFF-9A5D-42743894F60A}" dt="2022-09-06T01:00:37.310" v="2561" actId="478"/>
          <ac:picMkLst>
            <pc:docMk/>
            <pc:sldMk cId="1544289005" sldId="256"/>
            <ac:picMk id="1087" creationId="{1E228CCA-1B7D-B08B-4998-8E62B0C6ABF0}"/>
          </ac:picMkLst>
        </pc:picChg>
      </pc:sldChg>
    </pc:docChg>
  </pc:docChgLst>
  <pc:docChgLst>
    <pc:chgData name="Guest User" providerId="Windows Live" clId="Web-{C5FD8DC0-4A97-43D7-8D6D-648FBF17883B}"/>
    <pc:docChg chg="modSld">
      <pc:chgData name="Guest User" userId="" providerId="Windows Live" clId="Web-{C5FD8DC0-4A97-43D7-8D6D-648FBF17883B}" dt="2022-09-02T15:51:58.705" v="167" actId="20577"/>
      <pc:docMkLst>
        <pc:docMk/>
      </pc:docMkLst>
      <pc:sldChg chg="addSp modSp">
        <pc:chgData name="Guest User" userId="" providerId="Windows Live" clId="Web-{C5FD8DC0-4A97-43D7-8D6D-648FBF17883B}" dt="2022-09-02T15:51:58.705" v="167" actId="20577"/>
        <pc:sldMkLst>
          <pc:docMk/>
          <pc:sldMk cId="1544289005" sldId="256"/>
        </pc:sldMkLst>
        <pc:spChg chg="mod">
          <ac:chgData name="Guest User" userId="" providerId="Windows Live" clId="Web-{C5FD8DC0-4A97-43D7-8D6D-648FBF17883B}" dt="2022-09-02T15:50:44.031" v="130" actId="20577"/>
          <ac:spMkLst>
            <pc:docMk/>
            <pc:sldMk cId="1544289005" sldId="256"/>
            <ac:spMk id="16" creationId="{8073C52E-5076-E945-2A39-C382B0836B89}"/>
          </ac:spMkLst>
        </pc:spChg>
        <pc:spChg chg="add mod">
          <ac:chgData name="Guest User" userId="" providerId="Windows Live" clId="Web-{C5FD8DC0-4A97-43D7-8D6D-648FBF17883B}" dt="2022-09-02T15:36:58.114" v="22" actId="20577"/>
          <ac:spMkLst>
            <pc:docMk/>
            <pc:sldMk cId="1544289005" sldId="256"/>
            <ac:spMk id="49" creationId="{42F87247-2707-4618-83FA-1BBB31C95060}"/>
          </ac:spMkLst>
        </pc:spChg>
        <pc:spChg chg="add mod">
          <ac:chgData name="Guest User" userId="" providerId="Windows Live" clId="Web-{C5FD8DC0-4A97-43D7-8D6D-648FBF17883B}" dt="2022-09-02T15:39:11.821" v="58" actId="20577"/>
          <ac:spMkLst>
            <pc:docMk/>
            <pc:sldMk cId="1544289005" sldId="256"/>
            <ac:spMk id="51" creationId="{2AC8734B-29F5-3E06-46D7-F5FA187EB76E}"/>
          </ac:spMkLst>
        </pc:spChg>
        <pc:spChg chg="add mod">
          <ac:chgData name="Guest User" userId="" providerId="Windows Live" clId="Web-{C5FD8DC0-4A97-43D7-8D6D-648FBF17883B}" dt="2022-09-02T15:40:52.762" v="72" actId="20577"/>
          <ac:spMkLst>
            <pc:docMk/>
            <pc:sldMk cId="1544289005" sldId="256"/>
            <ac:spMk id="53" creationId="{866335BB-5001-A81F-5C00-65D5A5A098C0}"/>
          </ac:spMkLst>
        </pc:spChg>
        <pc:spChg chg="add mod">
          <ac:chgData name="Guest User" userId="" providerId="Windows Live" clId="Web-{C5FD8DC0-4A97-43D7-8D6D-648FBF17883B}" dt="2022-09-02T15:45:13.395" v="100" actId="20577"/>
          <ac:spMkLst>
            <pc:docMk/>
            <pc:sldMk cId="1544289005" sldId="256"/>
            <ac:spMk id="55" creationId="{6A1D6971-1832-4899-A64C-76978D325328}"/>
          </ac:spMkLst>
        </pc:spChg>
        <pc:spChg chg="add mod">
          <ac:chgData name="Guest User" userId="" providerId="Windows Live" clId="Web-{C5FD8DC0-4A97-43D7-8D6D-648FBF17883B}" dt="2022-09-02T15:46:11.069" v="124" actId="20577"/>
          <ac:spMkLst>
            <pc:docMk/>
            <pc:sldMk cId="1544289005" sldId="256"/>
            <ac:spMk id="56" creationId="{11D57E6B-DA3D-43CC-D041-D830D0D04B89}"/>
          </ac:spMkLst>
        </pc:spChg>
        <pc:spChg chg="add mod">
          <ac:chgData name="Guest User" userId="" providerId="Windows Live" clId="Web-{C5FD8DC0-4A97-43D7-8D6D-648FBF17883B}" dt="2022-09-02T15:51:17.766" v="160" actId="20577"/>
          <ac:spMkLst>
            <pc:docMk/>
            <pc:sldMk cId="1544289005" sldId="256"/>
            <ac:spMk id="57" creationId="{8832DCE9-97F7-986F-83CC-B9C6184D239F}"/>
          </ac:spMkLst>
        </pc:spChg>
        <pc:spChg chg="add mod">
          <ac:chgData name="Guest User" userId="" providerId="Windows Live" clId="Web-{C5FD8DC0-4A97-43D7-8D6D-648FBF17883B}" dt="2022-09-02T15:51:58.705" v="167" actId="20577"/>
          <ac:spMkLst>
            <pc:docMk/>
            <pc:sldMk cId="1544289005" sldId="256"/>
            <ac:spMk id="58" creationId="{8AB6A6D3-A29E-DC40-BBAB-895287F2A9CA}"/>
          </ac:spMkLst>
        </pc:spChg>
        <pc:picChg chg="mod">
          <ac:chgData name="Guest User" userId="" providerId="Windows Live" clId="Web-{C5FD8DC0-4A97-43D7-8D6D-648FBF17883B}" dt="2022-09-02T15:50:21.968" v="127" actId="14100"/>
          <ac:picMkLst>
            <pc:docMk/>
            <pc:sldMk cId="1544289005" sldId="256"/>
            <ac:picMk id="31" creationId="{B6B7E4B1-80A6-D3CC-26AE-BAAB551ECFF8}"/>
          </ac:picMkLst>
        </pc:picChg>
      </pc:sldChg>
    </pc:docChg>
  </pc:docChgLst>
  <pc:docChgLst>
    <pc:chgData name="Chase Hall" userId="6b43a4ccb83e000d" providerId="LiveId" clId="{7A845A43-C331-4374-92A0-61E60C55D1A6}"/>
    <pc:docChg chg="undo custSel modSld">
      <pc:chgData name="Chase Hall" userId="6b43a4ccb83e000d" providerId="LiveId" clId="{7A845A43-C331-4374-92A0-61E60C55D1A6}" dt="2022-09-05T21:26:25.685" v="1382" actId="20577"/>
      <pc:docMkLst>
        <pc:docMk/>
      </pc:docMkLst>
      <pc:sldChg chg="addSp delSp modSp mod">
        <pc:chgData name="Chase Hall" userId="6b43a4ccb83e000d" providerId="LiveId" clId="{7A845A43-C331-4374-92A0-61E60C55D1A6}" dt="2022-09-05T21:26:25.685" v="1382" actId="20577"/>
        <pc:sldMkLst>
          <pc:docMk/>
          <pc:sldMk cId="1544289005" sldId="256"/>
        </pc:sldMkLst>
        <pc:spChg chg="mod">
          <ac:chgData name="Chase Hall" userId="6b43a4ccb83e000d" providerId="LiveId" clId="{7A845A43-C331-4374-92A0-61E60C55D1A6}" dt="2022-09-01T13:31:29.604" v="163" actId="1076"/>
          <ac:spMkLst>
            <pc:docMk/>
            <pc:sldMk cId="1544289005" sldId="256"/>
            <ac:spMk id="3" creationId="{3DB0345F-C58D-0BE6-CE94-6D930E036BA8}"/>
          </ac:spMkLst>
        </pc:spChg>
        <pc:spChg chg="mod">
          <ac:chgData name="Chase Hall" userId="6b43a4ccb83e000d" providerId="LiveId" clId="{7A845A43-C331-4374-92A0-61E60C55D1A6}" dt="2022-09-01T13:15:53.842" v="11" actId="20577"/>
          <ac:spMkLst>
            <pc:docMk/>
            <pc:sldMk cId="1544289005" sldId="256"/>
            <ac:spMk id="5" creationId="{A57129EF-3D20-4854-BE79-EC19155FB147}"/>
          </ac:spMkLst>
        </pc:spChg>
        <pc:spChg chg="add del mod">
          <ac:chgData name="Chase Hall" userId="6b43a4ccb83e000d" providerId="LiveId" clId="{7A845A43-C331-4374-92A0-61E60C55D1A6}" dt="2022-09-01T13:31:19.114" v="159" actId="478"/>
          <ac:spMkLst>
            <pc:docMk/>
            <pc:sldMk cId="1544289005" sldId="256"/>
            <ac:spMk id="9" creationId="{08A36EA0-1CE5-845F-01A5-720EC5ACAC8B}"/>
          </ac:spMkLst>
        </pc:spChg>
        <pc:spChg chg="add del mod">
          <ac:chgData name="Chase Hall" userId="6b43a4ccb83e000d" providerId="LiveId" clId="{7A845A43-C331-4374-92A0-61E60C55D1A6}" dt="2022-09-01T13:31:21.207" v="160" actId="478"/>
          <ac:spMkLst>
            <pc:docMk/>
            <pc:sldMk cId="1544289005" sldId="256"/>
            <ac:spMk id="10" creationId="{715FAD9F-B5F9-736B-ED65-F4E9E87CC30D}"/>
          </ac:spMkLst>
        </pc:spChg>
        <pc:spChg chg="add del mod">
          <ac:chgData name="Chase Hall" userId="6b43a4ccb83e000d" providerId="LiveId" clId="{7A845A43-C331-4374-92A0-61E60C55D1A6}" dt="2022-09-01T13:31:24.025" v="161" actId="478"/>
          <ac:spMkLst>
            <pc:docMk/>
            <pc:sldMk cId="1544289005" sldId="256"/>
            <ac:spMk id="11" creationId="{C0452D85-D0D5-5615-6007-F8EBBDFB079F}"/>
          </ac:spMkLst>
        </pc:spChg>
        <pc:spChg chg="add del mod">
          <ac:chgData name="Chase Hall" userId="6b43a4ccb83e000d" providerId="LiveId" clId="{7A845A43-C331-4374-92A0-61E60C55D1A6}" dt="2022-09-01T13:31:42.503" v="164" actId="478"/>
          <ac:spMkLst>
            <pc:docMk/>
            <pc:sldMk cId="1544289005" sldId="256"/>
            <ac:spMk id="12" creationId="{EEC78976-C381-6EEA-EE02-59242D50FC33}"/>
          </ac:spMkLst>
        </pc:spChg>
        <pc:spChg chg="add mod">
          <ac:chgData name="Chase Hall" userId="6b43a4ccb83e000d" providerId="LiveId" clId="{7A845A43-C331-4374-92A0-61E60C55D1A6}" dt="2022-09-01T13:38:09.705" v="285" actId="14100"/>
          <ac:spMkLst>
            <pc:docMk/>
            <pc:sldMk cId="1544289005" sldId="256"/>
            <ac:spMk id="13" creationId="{A603452B-CC8B-B1F0-626C-A0F0B8350474}"/>
          </ac:spMkLst>
        </pc:spChg>
        <pc:spChg chg="add mod">
          <ac:chgData name="Chase Hall" userId="6b43a4ccb83e000d" providerId="LiveId" clId="{7A845A43-C331-4374-92A0-61E60C55D1A6}" dt="2022-09-02T14:44:27.447" v="1097" actId="20577"/>
          <ac:spMkLst>
            <pc:docMk/>
            <pc:sldMk cId="1544289005" sldId="256"/>
            <ac:spMk id="18" creationId="{2D4FC5F3-C8A9-8B3A-222E-389755074DB8}"/>
          </ac:spMkLst>
        </pc:spChg>
        <pc:spChg chg="add mod">
          <ac:chgData name="Chase Hall" userId="6b43a4ccb83e000d" providerId="LiveId" clId="{7A845A43-C331-4374-92A0-61E60C55D1A6}" dt="2022-09-02T14:46:09.905" v="1119" actId="20577"/>
          <ac:spMkLst>
            <pc:docMk/>
            <pc:sldMk cId="1544289005" sldId="256"/>
            <ac:spMk id="20" creationId="{40561A9A-0892-4342-44F3-F7B9ACDA0D99}"/>
          </ac:spMkLst>
        </pc:spChg>
        <pc:spChg chg="add mod">
          <ac:chgData name="Chase Hall" userId="6b43a4ccb83e000d" providerId="LiveId" clId="{7A845A43-C331-4374-92A0-61E60C55D1A6}" dt="2022-09-02T15:35:40.116" v="1192"/>
          <ac:spMkLst>
            <pc:docMk/>
            <pc:sldMk cId="1544289005" sldId="256"/>
            <ac:spMk id="22" creationId="{CF150EC0-459E-23C0-7DD9-9EF7ADE0A4FE}"/>
          </ac:spMkLst>
        </pc:spChg>
        <pc:spChg chg="add mod">
          <ac:chgData name="Chase Hall" userId="6b43a4ccb83e000d" providerId="LiveId" clId="{7A845A43-C331-4374-92A0-61E60C55D1A6}" dt="2022-09-02T15:36:31.929" v="1197" actId="20577"/>
          <ac:spMkLst>
            <pc:docMk/>
            <pc:sldMk cId="1544289005" sldId="256"/>
            <ac:spMk id="24" creationId="{FFB90F8F-2144-7E6D-5F39-E025ADE03C9E}"/>
          </ac:spMkLst>
        </pc:spChg>
        <pc:spChg chg="add mod">
          <ac:chgData name="Chase Hall" userId="6b43a4ccb83e000d" providerId="LiveId" clId="{7A845A43-C331-4374-92A0-61E60C55D1A6}" dt="2022-09-02T15:38:32.883" v="1212" actId="20577"/>
          <ac:spMkLst>
            <pc:docMk/>
            <pc:sldMk cId="1544289005" sldId="256"/>
            <ac:spMk id="26" creationId="{33B92EE7-E5AB-79BC-325B-A419A2A8EA49}"/>
          </ac:spMkLst>
        </pc:spChg>
        <pc:spChg chg="add mod">
          <ac:chgData name="Chase Hall" userId="6b43a4ccb83e000d" providerId="LiveId" clId="{7A845A43-C331-4374-92A0-61E60C55D1A6}" dt="2022-09-02T15:39:42.314" v="1222" actId="14100"/>
          <ac:spMkLst>
            <pc:docMk/>
            <pc:sldMk cId="1544289005" sldId="256"/>
            <ac:spMk id="28" creationId="{F9228E7B-89BC-B8ED-C48A-4C7BB4FF6B9D}"/>
          </ac:spMkLst>
        </pc:spChg>
        <pc:spChg chg="add mod">
          <ac:chgData name="Chase Hall" userId="6b43a4ccb83e000d" providerId="LiveId" clId="{7A845A43-C331-4374-92A0-61E60C55D1A6}" dt="2022-09-02T15:42:36.880" v="1233" actId="20577"/>
          <ac:spMkLst>
            <pc:docMk/>
            <pc:sldMk cId="1544289005" sldId="256"/>
            <ac:spMk id="30" creationId="{E2A655A9-5CD1-6718-B6B0-154C129C7E10}"/>
          </ac:spMkLst>
        </pc:spChg>
        <pc:spChg chg="add mod">
          <ac:chgData name="Chase Hall" userId="6b43a4ccb83e000d" providerId="LiveId" clId="{7A845A43-C331-4374-92A0-61E60C55D1A6}" dt="2022-09-02T15:46:21.668" v="1246" actId="20577"/>
          <ac:spMkLst>
            <pc:docMk/>
            <pc:sldMk cId="1544289005" sldId="256"/>
            <ac:spMk id="32" creationId="{0DED3405-D0D7-CC36-43CE-D9F6718CC9B8}"/>
          </ac:spMkLst>
        </pc:spChg>
        <pc:spChg chg="add mod">
          <ac:chgData name="Chase Hall" userId="6b43a4ccb83e000d" providerId="LiveId" clId="{7A845A43-C331-4374-92A0-61E60C55D1A6}" dt="2022-09-02T15:48:03.697" v="1252" actId="20577"/>
          <ac:spMkLst>
            <pc:docMk/>
            <pc:sldMk cId="1544289005" sldId="256"/>
            <ac:spMk id="34" creationId="{D1D52FF2-8D98-E27B-4A2C-1D8E55DA3145}"/>
          </ac:spMkLst>
        </pc:spChg>
        <pc:spChg chg="add mod">
          <ac:chgData name="Chase Hall" userId="6b43a4ccb83e000d" providerId="LiveId" clId="{7A845A43-C331-4374-92A0-61E60C55D1A6}" dt="2022-09-02T15:49:25.539" v="1256" actId="20577"/>
          <ac:spMkLst>
            <pc:docMk/>
            <pc:sldMk cId="1544289005" sldId="256"/>
            <ac:spMk id="36" creationId="{3506328C-723F-1E60-00F7-55827272988B}"/>
          </ac:spMkLst>
        </pc:spChg>
        <pc:spChg chg="add mod">
          <ac:chgData name="Chase Hall" userId="6b43a4ccb83e000d" providerId="LiveId" clId="{7A845A43-C331-4374-92A0-61E60C55D1A6}" dt="2022-09-02T15:51:54.576" v="1267" actId="20577"/>
          <ac:spMkLst>
            <pc:docMk/>
            <pc:sldMk cId="1544289005" sldId="256"/>
            <ac:spMk id="38" creationId="{7093E9E0-3E0C-AAD4-AE71-39DFD43E79BB}"/>
          </ac:spMkLst>
        </pc:spChg>
        <pc:spChg chg="add mod">
          <ac:chgData name="Chase Hall" userId="6b43a4ccb83e000d" providerId="LiveId" clId="{7A845A43-C331-4374-92A0-61E60C55D1A6}" dt="2022-09-05T21:10:53.616" v="1285" actId="20577"/>
          <ac:spMkLst>
            <pc:docMk/>
            <pc:sldMk cId="1544289005" sldId="256"/>
            <ac:spMk id="40" creationId="{4DAF8D97-C175-AF6D-B340-59FEA897675D}"/>
          </ac:spMkLst>
        </pc:spChg>
        <pc:spChg chg="add mod">
          <ac:chgData name="Chase Hall" userId="6b43a4ccb83e000d" providerId="LiveId" clId="{7A845A43-C331-4374-92A0-61E60C55D1A6}" dt="2022-09-05T21:11:34.039" v="1292" actId="20577"/>
          <ac:spMkLst>
            <pc:docMk/>
            <pc:sldMk cId="1544289005" sldId="256"/>
            <ac:spMk id="42" creationId="{59F4B8A8-51AB-FA7E-3C15-3152C425AA47}"/>
          </ac:spMkLst>
        </pc:spChg>
        <pc:spChg chg="add mod">
          <ac:chgData name="Chase Hall" userId="6b43a4ccb83e000d" providerId="LiveId" clId="{7A845A43-C331-4374-92A0-61E60C55D1A6}" dt="2022-09-05T21:15:36.674" v="1303" actId="20577"/>
          <ac:spMkLst>
            <pc:docMk/>
            <pc:sldMk cId="1544289005" sldId="256"/>
            <ac:spMk id="44" creationId="{4B49AAEE-A4A5-1974-DE57-C36C238F103D}"/>
          </ac:spMkLst>
        </pc:spChg>
        <pc:spChg chg="add mod">
          <ac:chgData name="Chase Hall" userId="6b43a4ccb83e000d" providerId="LiveId" clId="{7A845A43-C331-4374-92A0-61E60C55D1A6}" dt="2022-09-05T21:17:09.944" v="1317" actId="20577"/>
          <ac:spMkLst>
            <pc:docMk/>
            <pc:sldMk cId="1544289005" sldId="256"/>
            <ac:spMk id="46" creationId="{932E4F75-826B-497A-D909-502B3322E0D7}"/>
          </ac:spMkLst>
        </pc:spChg>
        <pc:spChg chg="add mod">
          <ac:chgData name="Chase Hall" userId="6b43a4ccb83e000d" providerId="LiveId" clId="{7A845A43-C331-4374-92A0-61E60C55D1A6}" dt="2022-09-05T21:26:25.685" v="1382" actId="20577"/>
          <ac:spMkLst>
            <pc:docMk/>
            <pc:sldMk cId="1544289005" sldId="256"/>
            <ac:spMk id="48" creationId="{E1447FED-E0D5-749F-4318-B4DCF45FD77B}"/>
          </ac:spMkLst>
        </pc:spChg>
        <pc:spChg chg="add mod">
          <ac:chgData name="Chase Hall" userId="6b43a4ccb83e000d" providerId="LiveId" clId="{7A845A43-C331-4374-92A0-61E60C55D1A6}" dt="2022-09-05T21:21:52.162" v="1341"/>
          <ac:spMkLst>
            <pc:docMk/>
            <pc:sldMk cId="1544289005" sldId="256"/>
            <ac:spMk id="50" creationId="{B517F5DB-6B1B-8590-325C-9233F072A12E}"/>
          </ac:spMkLst>
        </pc:spChg>
        <pc:spChg chg="add mod">
          <ac:chgData name="Chase Hall" userId="6b43a4ccb83e000d" providerId="LiveId" clId="{7A845A43-C331-4374-92A0-61E60C55D1A6}" dt="2022-09-05T21:25:15.519" v="1373" actId="20577"/>
          <ac:spMkLst>
            <pc:docMk/>
            <pc:sldMk cId="1544289005" sldId="256"/>
            <ac:spMk id="52" creationId="{876B0087-14A1-6D2D-9A9F-7BBA4AAD6892}"/>
          </ac:spMkLst>
        </pc:spChg>
        <pc:spChg chg="add mod">
          <ac:chgData name="Chase Hall" userId="6b43a4ccb83e000d" providerId="LiveId" clId="{7A845A43-C331-4374-92A0-61E60C55D1A6}" dt="2022-09-01T14:25:44.109" v="1090" actId="20577"/>
          <ac:spMkLst>
            <pc:docMk/>
            <pc:sldMk cId="1544289005" sldId="256"/>
            <ac:spMk id="54" creationId="{500A83B9-5F1B-B6B2-A5B3-F4DA2B91C629}"/>
          </ac:spMkLst>
        </pc:spChg>
        <pc:picChg chg="add mod">
          <ac:chgData name="Chase Hall" userId="6b43a4ccb83e000d" providerId="LiveId" clId="{7A845A43-C331-4374-92A0-61E60C55D1A6}" dt="2022-09-05T21:10:22.135" v="1281" actId="1076"/>
          <ac:picMkLst>
            <pc:docMk/>
            <pc:sldMk cId="1544289005" sldId="256"/>
            <ac:picMk id="59" creationId="{FE4A8A65-DEDC-C15F-C935-6B4351991805}"/>
          </ac:picMkLst>
        </pc:picChg>
        <pc:picChg chg="add mod">
          <ac:chgData name="Chase Hall" userId="6b43a4ccb83e000d" providerId="LiveId" clId="{7A845A43-C331-4374-92A0-61E60C55D1A6}" dt="2022-09-05T21:11:22.832" v="1290" actId="1076"/>
          <ac:picMkLst>
            <pc:docMk/>
            <pc:sldMk cId="1544289005" sldId="256"/>
            <ac:picMk id="60" creationId="{62E11049-8A4C-15A0-C260-A26269F224D1}"/>
          </ac:picMkLst>
        </pc:picChg>
        <pc:picChg chg="add mod">
          <ac:chgData name="Chase Hall" userId="6b43a4ccb83e000d" providerId="LiveId" clId="{7A845A43-C331-4374-92A0-61E60C55D1A6}" dt="2022-09-05T21:16:44.769" v="1312" actId="1076"/>
          <ac:picMkLst>
            <pc:docMk/>
            <pc:sldMk cId="1544289005" sldId="256"/>
            <ac:picMk id="61" creationId="{DD52BB26-D178-9203-D1BF-ABEB722592EF}"/>
          </ac:picMkLst>
        </pc:picChg>
        <pc:picChg chg="add mod">
          <ac:chgData name="Chase Hall" userId="6b43a4ccb83e000d" providerId="LiveId" clId="{7A845A43-C331-4374-92A0-61E60C55D1A6}" dt="2022-09-05T21:24:47.101" v="1368" actId="1076"/>
          <ac:picMkLst>
            <pc:docMk/>
            <pc:sldMk cId="1544289005" sldId="256"/>
            <ac:picMk id="62" creationId="{41B33E21-F595-B1D8-9CFF-D3323538127B}"/>
          </ac:picMkLst>
        </pc:picChg>
        <pc:picChg chg="add del">
          <ac:chgData name="Chase Hall" userId="6b43a4ccb83e000d" providerId="LiveId" clId="{7A845A43-C331-4374-92A0-61E60C55D1A6}" dt="2022-09-05T21:23:54.529" v="1358"/>
          <ac:picMkLst>
            <pc:docMk/>
            <pc:sldMk cId="1544289005" sldId="256"/>
            <ac:picMk id="63" creationId="{AFF0AA8F-C037-BDDA-8A74-38594CD7E7E1}"/>
          </ac:picMkLst>
        </pc:picChg>
        <pc:picChg chg="add mod">
          <ac:chgData name="Chase Hall" userId="6b43a4ccb83e000d" providerId="LiveId" clId="{7A845A43-C331-4374-92A0-61E60C55D1A6}" dt="2022-09-05T21:24:48.849" v="1369" actId="1076"/>
          <ac:picMkLst>
            <pc:docMk/>
            <pc:sldMk cId="1544289005" sldId="256"/>
            <ac:picMk id="1024" creationId="{3DDD6D7A-7399-1F9D-0266-6B9512016FCB}"/>
          </ac:picMkLst>
        </pc:picChg>
        <pc:picChg chg="add mod">
          <ac:chgData name="Chase Hall" userId="6b43a4ccb83e000d" providerId="LiveId" clId="{7A845A43-C331-4374-92A0-61E60C55D1A6}" dt="2022-09-05T21:26:00.702" v="1377" actId="1076"/>
          <ac:picMkLst>
            <pc:docMk/>
            <pc:sldMk cId="1544289005" sldId="256"/>
            <ac:picMk id="1025" creationId="{D9FCFAF7-9A89-F8F4-7733-0F422AF92B5A}"/>
          </ac:picMkLst>
        </pc:picChg>
        <pc:picChg chg="add del mod">
          <ac:chgData name="Chase Hall" userId="6b43a4ccb83e000d" providerId="LiveId" clId="{7A845A43-C331-4374-92A0-61E60C55D1A6}" dt="2022-09-02T14:44:28.729" v="1098" actId="478"/>
          <ac:picMkLst>
            <pc:docMk/>
            <pc:sldMk cId="1544289005" sldId="256"/>
            <ac:picMk id="1026" creationId="{C740AADD-9107-2EC3-D5A2-21D3BC894D39}"/>
          </ac:picMkLst>
        </pc:picChg>
        <pc:picChg chg="add mod">
          <ac:chgData name="Chase Hall" userId="6b43a4ccb83e000d" providerId="LiveId" clId="{7A845A43-C331-4374-92A0-61E60C55D1A6}" dt="2022-09-02T14:44:43.177" v="1101" actId="1076"/>
          <ac:picMkLst>
            <pc:docMk/>
            <pc:sldMk cId="1544289005" sldId="256"/>
            <ac:picMk id="1028" creationId="{BFE3A17B-DFB0-0973-7123-655B0ED47A26}"/>
          </ac:picMkLst>
        </pc:picChg>
        <pc:picChg chg="add del mod">
          <ac:chgData name="Chase Hall" userId="6b43a4ccb83e000d" providerId="LiveId" clId="{7A845A43-C331-4374-92A0-61E60C55D1A6}" dt="2022-09-02T14:45:20.854" v="1111" actId="478"/>
          <ac:picMkLst>
            <pc:docMk/>
            <pc:sldMk cId="1544289005" sldId="256"/>
            <ac:picMk id="1030" creationId="{38D3D9EC-65D7-4804-5B27-BF636BA8F9C0}"/>
          </ac:picMkLst>
        </pc:picChg>
        <pc:picChg chg="add mod">
          <ac:chgData name="Chase Hall" userId="6b43a4ccb83e000d" providerId="LiveId" clId="{7A845A43-C331-4374-92A0-61E60C55D1A6}" dt="2022-09-05T21:15:39.238" v="1304" actId="1076"/>
          <ac:picMkLst>
            <pc:docMk/>
            <pc:sldMk cId="1544289005" sldId="256"/>
            <ac:picMk id="1030" creationId="{4A021CEB-C02C-7C98-7A23-675FC561B217}"/>
          </ac:picMkLst>
        </pc:picChg>
        <pc:picChg chg="add mod">
          <ac:chgData name="Chase Hall" userId="6b43a4ccb83e000d" providerId="LiveId" clId="{7A845A43-C331-4374-92A0-61E60C55D1A6}" dt="2022-09-02T14:45:26.877" v="1113" actId="1076"/>
          <ac:picMkLst>
            <pc:docMk/>
            <pc:sldMk cId="1544289005" sldId="256"/>
            <ac:picMk id="1032" creationId="{8671D2E1-ECA6-A287-A777-B1356C5A250F}"/>
          </ac:picMkLst>
        </pc:picChg>
        <pc:picChg chg="add del">
          <ac:chgData name="Chase Hall" userId="6b43a4ccb83e000d" providerId="LiveId" clId="{7A845A43-C331-4374-92A0-61E60C55D1A6}" dt="2022-09-02T14:45:40.468" v="1115"/>
          <ac:picMkLst>
            <pc:docMk/>
            <pc:sldMk cId="1544289005" sldId="256"/>
            <ac:picMk id="1034" creationId="{3ADBEC42-4535-082F-BC8F-8627128FF11F}"/>
          </ac:picMkLst>
        </pc:picChg>
        <pc:picChg chg="add mod">
          <ac:chgData name="Chase Hall" userId="6b43a4ccb83e000d" providerId="LiveId" clId="{7A845A43-C331-4374-92A0-61E60C55D1A6}" dt="2022-09-05T21:25:44.756" v="1374" actId="1076"/>
          <ac:picMkLst>
            <pc:docMk/>
            <pc:sldMk cId="1544289005" sldId="256"/>
            <ac:picMk id="1034" creationId="{B1AD316E-F6E3-BA3D-6861-F63EEF5FC5AD}"/>
          </ac:picMkLst>
        </pc:picChg>
        <pc:picChg chg="add mod">
          <ac:chgData name="Chase Hall" userId="6b43a4ccb83e000d" providerId="LiveId" clId="{7A845A43-C331-4374-92A0-61E60C55D1A6}" dt="2022-09-05T21:21:31.574" v="1338" actId="1076"/>
          <ac:picMkLst>
            <pc:docMk/>
            <pc:sldMk cId="1544289005" sldId="256"/>
            <ac:picMk id="1036" creationId="{24D76979-B171-B2C2-163F-97090C9BD3AC}"/>
          </ac:picMkLst>
        </pc:picChg>
        <pc:picChg chg="add del mod">
          <ac:chgData name="Chase Hall" userId="6b43a4ccb83e000d" providerId="LiveId" clId="{7A845A43-C331-4374-92A0-61E60C55D1A6}" dt="2022-09-02T14:47:45.339" v="1181" actId="478"/>
          <ac:picMkLst>
            <pc:docMk/>
            <pc:sldMk cId="1544289005" sldId="256"/>
            <ac:picMk id="1036" creationId="{597D0EDB-9B8D-8383-95AF-7339C9C087DB}"/>
          </ac:picMkLst>
        </pc:picChg>
        <pc:picChg chg="add mod">
          <ac:chgData name="Chase Hall" userId="6b43a4ccb83e000d" providerId="LiveId" clId="{7A845A43-C331-4374-92A0-61E60C55D1A6}" dt="2022-09-02T15:35:52.366" v="1193" actId="1076"/>
          <ac:picMkLst>
            <pc:docMk/>
            <pc:sldMk cId="1544289005" sldId="256"/>
            <ac:picMk id="1038" creationId="{5F0AD77B-3FFA-A7B5-8A5C-50025AA3674C}"/>
          </ac:picMkLst>
        </pc:picChg>
        <pc:picChg chg="add mod">
          <ac:chgData name="Chase Hall" userId="6b43a4ccb83e000d" providerId="LiveId" clId="{7A845A43-C331-4374-92A0-61E60C55D1A6}" dt="2022-09-02T15:37:05.016" v="1204" actId="1076"/>
          <ac:picMkLst>
            <pc:docMk/>
            <pc:sldMk cId="1544289005" sldId="256"/>
            <ac:picMk id="1040" creationId="{71E7AFFA-1159-FDE7-9CE9-946209EDAC45}"/>
          </ac:picMkLst>
        </pc:picChg>
        <pc:picChg chg="add mod">
          <ac:chgData name="Chase Hall" userId="6b43a4ccb83e000d" providerId="LiveId" clId="{7A845A43-C331-4374-92A0-61E60C55D1A6}" dt="2022-09-02T15:38:19.775" v="1209" actId="14100"/>
          <ac:picMkLst>
            <pc:docMk/>
            <pc:sldMk cId="1544289005" sldId="256"/>
            <ac:picMk id="1042" creationId="{639CAE30-B476-F274-DAB1-D87615EEA0B6}"/>
          </ac:picMkLst>
        </pc:picChg>
        <pc:picChg chg="add mod">
          <ac:chgData name="Chase Hall" userId="6b43a4ccb83e000d" providerId="LiveId" clId="{7A845A43-C331-4374-92A0-61E60C55D1A6}" dt="2022-09-02T15:39:49.653" v="1224" actId="1076"/>
          <ac:picMkLst>
            <pc:docMk/>
            <pc:sldMk cId="1544289005" sldId="256"/>
            <ac:picMk id="1044" creationId="{2D576265-49EE-2BA3-B1BB-876A2B9E52ED}"/>
          </ac:picMkLst>
        </pc:picChg>
        <pc:picChg chg="add mod">
          <ac:chgData name="Chase Hall" userId="6b43a4ccb83e000d" providerId="LiveId" clId="{7A845A43-C331-4374-92A0-61E60C55D1A6}" dt="2022-09-02T15:42:56.165" v="1235" actId="1076"/>
          <ac:picMkLst>
            <pc:docMk/>
            <pc:sldMk cId="1544289005" sldId="256"/>
            <ac:picMk id="1046" creationId="{DC392B45-4B15-833A-B433-7A02FF2742EA}"/>
          </ac:picMkLst>
        </pc:picChg>
        <pc:picChg chg="add mod">
          <ac:chgData name="Chase Hall" userId="6b43a4ccb83e000d" providerId="LiveId" clId="{7A845A43-C331-4374-92A0-61E60C55D1A6}" dt="2022-09-02T15:45:36.194" v="1239" actId="1076"/>
          <ac:picMkLst>
            <pc:docMk/>
            <pc:sldMk cId="1544289005" sldId="256"/>
            <ac:picMk id="1048" creationId="{0E0DA16A-433F-206C-C858-C49C37073D7E}"/>
          </ac:picMkLst>
        </pc:picChg>
        <pc:picChg chg="add mod">
          <ac:chgData name="Chase Hall" userId="6b43a4ccb83e000d" providerId="LiveId" clId="{7A845A43-C331-4374-92A0-61E60C55D1A6}" dt="2022-09-02T15:47:45.486" v="1249" actId="1076"/>
          <ac:picMkLst>
            <pc:docMk/>
            <pc:sldMk cId="1544289005" sldId="256"/>
            <ac:picMk id="1050" creationId="{E39601E9-95F6-ECD8-1248-78DCC418BB33}"/>
          </ac:picMkLst>
        </pc:picChg>
        <pc:picChg chg="add mod">
          <ac:chgData name="Chase Hall" userId="6b43a4ccb83e000d" providerId="LiveId" clId="{7A845A43-C331-4374-92A0-61E60C55D1A6}" dt="2022-09-02T15:50:23.522" v="1259" actId="1076"/>
          <ac:picMkLst>
            <pc:docMk/>
            <pc:sldMk cId="1544289005" sldId="256"/>
            <ac:picMk id="1052" creationId="{990D04AB-CA34-2867-E736-7F41B8BD0CF3}"/>
          </ac:picMkLst>
        </pc:picChg>
        <pc:picChg chg="add mod">
          <ac:chgData name="Chase Hall" userId="6b43a4ccb83e000d" providerId="LiveId" clId="{7A845A43-C331-4374-92A0-61E60C55D1A6}" dt="2022-09-02T15:51:58.004" v="1268" actId="1076"/>
          <ac:picMkLst>
            <pc:docMk/>
            <pc:sldMk cId="1544289005" sldId="256"/>
            <ac:picMk id="1054" creationId="{7FF1B2CE-3CD3-2F13-F872-401A0FBD54D9}"/>
          </ac:picMkLst>
        </pc:picChg>
        <pc:cxnChg chg="add del mod">
          <ac:chgData name="Chase Hall" userId="6b43a4ccb83e000d" providerId="LiveId" clId="{7A845A43-C331-4374-92A0-61E60C55D1A6}" dt="2022-09-01T13:18:07.441" v="14" actId="478"/>
          <ac:cxnSpMkLst>
            <pc:docMk/>
            <pc:sldMk cId="1544289005" sldId="256"/>
            <ac:cxnSpMk id="7" creationId="{C432F933-5BE7-CC76-F78E-A55470C43F94}"/>
          </ac:cxnSpMkLst>
        </pc:cxnChg>
      </pc:sldChg>
    </pc:docChg>
  </pc:docChgLst>
  <pc:docChgLst>
    <pc:chgData name="Guest User" providerId="Windows Live" clId="Web-{704D89F5-E766-4589-B456-DBD822DA5D0B}"/>
    <pc:docChg chg="addSld delSld modSld">
      <pc:chgData name="Guest User" userId="" providerId="Windows Live" clId="Web-{704D89F5-E766-4589-B456-DBD822DA5D0B}" dt="2022-09-01T15:45:10.823" v="1606" actId="14100"/>
      <pc:docMkLst>
        <pc:docMk/>
      </pc:docMkLst>
      <pc:sldChg chg="addSp delSp modSp">
        <pc:chgData name="Guest User" userId="" providerId="Windows Live" clId="Web-{704D89F5-E766-4589-B456-DBD822DA5D0B}" dt="2022-09-01T15:45:10.823" v="1606" actId="14100"/>
        <pc:sldMkLst>
          <pc:docMk/>
          <pc:sldMk cId="1544289005" sldId="256"/>
        </pc:sldMkLst>
        <pc:spChg chg="add mod">
          <ac:chgData name="Guest User" userId="" providerId="Windows Live" clId="Web-{704D89F5-E766-4589-B456-DBD822DA5D0B}" dt="2022-09-01T13:32:36.337" v="246" actId="20577"/>
          <ac:spMkLst>
            <pc:docMk/>
            <pc:sldMk cId="1544289005" sldId="256"/>
            <ac:spMk id="2" creationId="{C012B6C4-34A1-D9E8-2A29-11FF6D384B13}"/>
          </ac:spMkLst>
        </pc:spChg>
        <pc:spChg chg="add del mod">
          <ac:chgData name="Guest User" userId="" providerId="Windows Live" clId="Web-{704D89F5-E766-4589-B456-DBD822DA5D0B}" dt="2022-09-01T13:16:09.245" v="10"/>
          <ac:spMkLst>
            <pc:docMk/>
            <pc:sldMk cId="1544289005" sldId="256"/>
            <ac:spMk id="2" creationId="{C343CC9D-A9CB-4476-E92B-313CD1072356}"/>
          </ac:spMkLst>
        </pc:spChg>
        <pc:spChg chg="add mod">
          <ac:chgData name="Guest User" userId="" providerId="Windows Live" clId="Web-{704D89F5-E766-4589-B456-DBD822DA5D0B}" dt="2022-09-01T13:18:15.170" v="39" actId="14100"/>
          <ac:spMkLst>
            <pc:docMk/>
            <pc:sldMk cId="1544289005" sldId="256"/>
            <ac:spMk id="3" creationId="{3DB0345F-C58D-0BE6-CE94-6D930E036BA8}"/>
          </ac:spMkLst>
        </pc:spChg>
        <pc:spChg chg="mod">
          <ac:chgData name="Guest User" userId="" providerId="Windows Live" clId="Web-{704D89F5-E766-4589-B456-DBD822DA5D0B}" dt="2022-09-01T13:16:27.511" v="31" actId="20577"/>
          <ac:spMkLst>
            <pc:docMk/>
            <pc:sldMk cId="1544289005" sldId="256"/>
            <ac:spMk id="5" creationId="{A57129EF-3D20-4854-BE79-EC19155FB147}"/>
          </ac:spMkLst>
        </pc:spChg>
        <pc:spChg chg="add mod">
          <ac:chgData name="Guest User" userId="" providerId="Windows Live" clId="Web-{704D89F5-E766-4589-B456-DBD822DA5D0B}" dt="2022-09-01T13:23:12.148" v="48" actId="14100"/>
          <ac:spMkLst>
            <pc:docMk/>
            <pc:sldMk cId="1544289005" sldId="256"/>
            <ac:spMk id="6" creationId="{A7AC530B-2231-B6A5-3C9C-F558EC016709}"/>
          </ac:spMkLst>
        </pc:spChg>
        <pc:spChg chg="add mod">
          <ac:chgData name="Guest User" userId="" providerId="Windows Live" clId="Web-{704D89F5-E766-4589-B456-DBD822DA5D0B}" dt="2022-09-01T13:56:00.317" v="1050" actId="20577"/>
          <ac:spMkLst>
            <pc:docMk/>
            <pc:sldMk cId="1544289005" sldId="256"/>
            <ac:spMk id="6" creationId="{F57E2AEA-E5B9-9748-6CDC-EEF620E6CF1B}"/>
          </ac:spMkLst>
        </pc:spChg>
        <pc:spChg chg="add mod">
          <ac:chgData name="Guest User" userId="" providerId="Windows Live" clId="Web-{704D89F5-E766-4589-B456-DBD822DA5D0B}" dt="2022-09-01T13:36:44.344" v="402" actId="20577"/>
          <ac:spMkLst>
            <pc:docMk/>
            <pc:sldMk cId="1544289005" sldId="256"/>
            <ac:spMk id="7" creationId="{D205605F-B6F1-8AF3-E0F5-6D862D55F1B9}"/>
          </ac:spMkLst>
        </pc:spChg>
        <pc:spChg chg="add mod">
          <ac:chgData name="Guest User" userId="" providerId="Windows Live" clId="Web-{704D89F5-E766-4589-B456-DBD822DA5D0B}" dt="2022-09-01T14:03:00.470" v="1202" actId="20577"/>
          <ac:spMkLst>
            <pc:docMk/>
            <pc:sldMk cId="1544289005" sldId="256"/>
            <ac:spMk id="9" creationId="{058D6884-87C1-0A80-4180-0B6A76E0A010}"/>
          </ac:spMkLst>
        </pc:spChg>
        <pc:spChg chg="add mod">
          <ac:chgData name="Guest User" userId="" providerId="Windows Live" clId="Web-{704D89F5-E766-4589-B456-DBD822DA5D0B}" dt="2022-09-01T14:14:25.741" v="1370" actId="1076"/>
          <ac:spMkLst>
            <pc:docMk/>
            <pc:sldMk cId="1544289005" sldId="256"/>
            <ac:spMk id="10" creationId="{AECDD6CF-229B-25AF-080B-597FAAEA8541}"/>
          </ac:spMkLst>
        </pc:spChg>
        <pc:spChg chg="add mod">
          <ac:chgData name="Guest User" userId="" providerId="Windows Live" clId="Web-{704D89F5-E766-4589-B456-DBD822DA5D0B}" dt="2022-09-01T14:24:50.634" v="1573" actId="20577"/>
          <ac:spMkLst>
            <pc:docMk/>
            <pc:sldMk cId="1544289005" sldId="256"/>
            <ac:spMk id="11" creationId="{AF0D90DE-EC3B-2D52-7889-352C6A1FBA43}"/>
          </ac:spMkLst>
        </pc:spChg>
        <pc:spChg chg="add mod">
          <ac:chgData name="Guest User" userId="" providerId="Windows Live" clId="Web-{704D89F5-E766-4589-B456-DBD822DA5D0B}" dt="2022-09-01T13:41:49.057" v="720" actId="20577"/>
          <ac:spMkLst>
            <pc:docMk/>
            <pc:sldMk cId="1544289005" sldId="256"/>
            <ac:spMk id="14" creationId="{F16090E9-E446-753C-A4ED-AF4C24C8F212}"/>
          </ac:spMkLst>
        </pc:spChg>
        <pc:spChg chg="add mod">
          <ac:chgData name="Guest User" userId="" providerId="Windows Live" clId="Web-{704D89F5-E766-4589-B456-DBD822DA5D0B}" dt="2022-09-01T13:52:23.638" v="910" actId="1076"/>
          <ac:spMkLst>
            <pc:docMk/>
            <pc:sldMk cId="1544289005" sldId="256"/>
            <ac:spMk id="16" creationId="{8073C52E-5076-E945-2A39-C382B0836B89}"/>
          </ac:spMkLst>
        </pc:spChg>
        <pc:spChg chg="mod">
          <ac:chgData name="Guest User" userId="" providerId="Windows Live" clId="Web-{704D89F5-E766-4589-B456-DBD822DA5D0B}" dt="2022-09-01T15:35:27.546" v="1592" actId="1076"/>
          <ac:spMkLst>
            <pc:docMk/>
            <pc:sldMk cId="1544289005" sldId="256"/>
            <ac:spMk id="17" creationId="{E981DDC9-CE36-F9F8-9596-2C51C9CCFA59}"/>
          </ac:spMkLst>
        </pc:spChg>
        <pc:picChg chg="add mod">
          <ac:chgData name="Guest User" userId="" providerId="Windows Live" clId="Web-{704D89F5-E766-4589-B456-DBD822DA5D0B}" dt="2022-09-01T15:27:43.756" v="1576" actId="14100"/>
          <ac:picMkLst>
            <pc:docMk/>
            <pc:sldMk cId="1544289005" sldId="256"/>
            <ac:picMk id="12" creationId="{E46611DD-5AA4-4839-420D-7ABABB6D97DA}"/>
          </ac:picMkLst>
        </pc:picChg>
        <pc:picChg chg="add mod">
          <ac:chgData name="Guest User" userId="" providerId="Windows Live" clId="Web-{704D89F5-E766-4589-B456-DBD822DA5D0B}" dt="2022-09-01T15:29:40.008" v="1580" actId="14100"/>
          <ac:picMkLst>
            <pc:docMk/>
            <pc:sldMk cId="1544289005" sldId="256"/>
            <ac:picMk id="29" creationId="{58B541B7-AD2F-E96D-3F0D-4261A5B0A62B}"/>
          </ac:picMkLst>
        </pc:picChg>
        <pc:picChg chg="add mod">
          <ac:chgData name="Guest User" userId="" providerId="Windows Live" clId="Web-{704D89F5-E766-4589-B456-DBD822DA5D0B}" dt="2022-09-01T15:31:42.307" v="1583" actId="14100"/>
          <ac:picMkLst>
            <pc:docMk/>
            <pc:sldMk cId="1544289005" sldId="256"/>
            <ac:picMk id="31" creationId="{B6B7E4B1-80A6-D3CC-26AE-BAAB551ECFF8}"/>
          </ac:picMkLst>
        </pc:picChg>
        <pc:picChg chg="add mod">
          <ac:chgData name="Guest User" userId="" providerId="Windows Live" clId="Web-{704D89F5-E766-4589-B456-DBD822DA5D0B}" dt="2022-09-01T15:32:56.777" v="1586" actId="14100"/>
          <ac:picMkLst>
            <pc:docMk/>
            <pc:sldMk cId="1544289005" sldId="256"/>
            <ac:picMk id="33" creationId="{CE0AE078-FCF6-C091-927B-7BE750298426}"/>
          </ac:picMkLst>
        </pc:picChg>
        <pc:picChg chg="add mod">
          <ac:chgData name="Guest User" userId="" providerId="Windows Live" clId="Web-{704D89F5-E766-4589-B456-DBD822DA5D0B}" dt="2022-09-01T15:33:51.153" v="1588" actId="1076"/>
          <ac:picMkLst>
            <pc:docMk/>
            <pc:sldMk cId="1544289005" sldId="256"/>
            <ac:picMk id="35" creationId="{1939E84C-7039-1546-EB20-CBC9BDF7FE19}"/>
          </ac:picMkLst>
        </pc:picChg>
        <pc:picChg chg="add mod">
          <ac:chgData name="Guest User" userId="" providerId="Windows Live" clId="Web-{704D89F5-E766-4589-B456-DBD822DA5D0B}" dt="2022-09-01T15:35:20.171" v="1591" actId="1076"/>
          <ac:picMkLst>
            <pc:docMk/>
            <pc:sldMk cId="1544289005" sldId="256"/>
            <ac:picMk id="37" creationId="{7EC033AE-FCE1-214E-47D6-39C6473B472B}"/>
          </ac:picMkLst>
        </pc:picChg>
        <pc:picChg chg="add mod">
          <ac:chgData name="Guest User" userId="" providerId="Windows Live" clId="Web-{704D89F5-E766-4589-B456-DBD822DA5D0B}" dt="2022-09-01T15:37:37.314" v="1594" actId="1076"/>
          <ac:picMkLst>
            <pc:docMk/>
            <pc:sldMk cId="1544289005" sldId="256"/>
            <ac:picMk id="39" creationId="{8BC0E432-A701-9526-F6D7-5C500A166F0D}"/>
          </ac:picMkLst>
        </pc:picChg>
        <pc:picChg chg="add mod">
          <ac:chgData name="Guest User" userId="" providerId="Windows Live" clId="Web-{704D89F5-E766-4589-B456-DBD822DA5D0B}" dt="2022-09-01T15:39:19.035" v="1597" actId="14100"/>
          <ac:picMkLst>
            <pc:docMk/>
            <pc:sldMk cId="1544289005" sldId="256"/>
            <ac:picMk id="41" creationId="{58274C2E-0D05-9B87-E615-103F4A7FCA4B}"/>
          </ac:picMkLst>
        </pc:picChg>
        <pc:picChg chg="add mod">
          <ac:chgData name="Guest User" userId="" providerId="Windows Live" clId="Web-{704D89F5-E766-4589-B456-DBD822DA5D0B}" dt="2022-09-01T15:41:02.381" v="1599" actId="1076"/>
          <ac:picMkLst>
            <pc:docMk/>
            <pc:sldMk cId="1544289005" sldId="256"/>
            <ac:picMk id="43" creationId="{9DAF0CD9-A7CE-E5A3-1D49-6F6A3A3A0066}"/>
          </ac:picMkLst>
        </pc:picChg>
        <pc:picChg chg="add mod">
          <ac:chgData name="Guest User" userId="" providerId="Windows Live" clId="Web-{704D89F5-E766-4589-B456-DBD822DA5D0B}" dt="2022-09-01T15:42:22.492" v="1602" actId="14100"/>
          <ac:picMkLst>
            <pc:docMk/>
            <pc:sldMk cId="1544289005" sldId="256"/>
            <ac:picMk id="45" creationId="{7E290D55-E156-8599-8C2F-48E3DDFE8FFF}"/>
          </ac:picMkLst>
        </pc:picChg>
        <pc:picChg chg="add mod">
          <ac:chgData name="Guest User" userId="" providerId="Windows Live" clId="Web-{704D89F5-E766-4589-B456-DBD822DA5D0B}" dt="2022-09-01T15:45:10.823" v="1606" actId="14100"/>
          <ac:picMkLst>
            <pc:docMk/>
            <pc:sldMk cId="1544289005" sldId="256"/>
            <ac:picMk id="47" creationId="{FC6337DD-AD8C-7AF8-043B-44B15BB33760}"/>
          </ac:picMkLst>
        </pc:picChg>
      </pc:sldChg>
      <pc:sldChg chg="new del">
        <pc:chgData name="Guest User" userId="" providerId="Windows Live" clId="Web-{704D89F5-E766-4589-B456-DBD822DA5D0B}" dt="2022-09-01T13:16:30.667" v="33"/>
        <pc:sldMkLst>
          <pc:docMk/>
          <pc:sldMk cId="3590187944" sldId="257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00800" y="5387342"/>
            <a:ext cx="38404800" cy="11460480"/>
          </a:xfrm>
        </p:spPr>
        <p:txBody>
          <a:bodyPr anchor="b"/>
          <a:lstStyle>
            <a:lvl1pPr algn="ctr">
              <a:defRPr sz="25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00800" y="17289782"/>
            <a:ext cx="38404800" cy="7947658"/>
          </a:xfrm>
        </p:spPr>
        <p:txBody>
          <a:bodyPr/>
          <a:lstStyle>
            <a:lvl1pPr marL="0" indent="0" algn="ctr">
              <a:buNone/>
              <a:defRPr sz="10080"/>
            </a:lvl1pPr>
            <a:lvl2pPr marL="1920240" indent="0" algn="ctr">
              <a:buNone/>
              <a:defRPr sz="8400"/>
            </a:lvl2pPr>
            <a:lvl3pPr marL="3840480" indent="0" algn="ctr">
              <a:buNone/>
              <a:defRPr sz="7560"/>
            </a:lvl3pPr>
            <a:lvl4pPr marL="5760720" indent="0" algn="ctr">
              <a:buNone/>
              <a:defRPr sz="6720"/>
            </a:lvl4pPr>
            <a:lvl5pPr marL="7680960" indent="0" algn="ctr">
              <a:buNone/>
              <a:defRPr sz="6720"/>
            </a:lvl5pPr>
            <a:lvl6pPr marL="9601200" indent="0" algn="ctr">
              <a:buNone/>
              <a:defRPr sz="6720"/>
            </a:lvl6pPr>
            <a:lvl7pPr marL="11521440" indent="0" algn="ctr">
              <a:buNone/>
              <a:defRPr sz="6720"/>
            </a:lvl7pPr>
            <a:lvl8pPr marL="13441680" indent="0" algn="ctr">
              <a:buNone/>
              <a:defRPr sz="6720"/>
            </a:lvl8pPr>
            <a:lvl9pPr marL="15361920" indent="0" algn="ctr">
              <a:buNone/>
              <a:defRPr sz="672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6D6A63-AB2A-485C-9F0F-8C0FBFE73400}" type="datetimeFigureOut">
              <a:rPr lang="en-US" smtClean="0"/>
              <a:t>9/5/2022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A93BA-B97C-43D1-B1F1-8663FF0200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5092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6D6A63-AB2A-485C-9F0F-8C0FBFE73400}" type="datetimeFigureOut">
              <a:rPr lang="en-US" smtClean="0"/>
              <a:t>9/5/2022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A93BA-B97C-43D1-B1F1-8663FF0200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9814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6644580" y="1752600"/>
            <a:ext cx="11041380" cy="2789682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520440" y="1752600"/>
            <a:ext cx="32484060" cy="2789682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6D6A63-AB2A-485C-9F0F-8C0FBFE73400}" type="datetimeFigureOut">
              <a:rPr lang="en-US" smtClean="0"/>
              <a:t>9/5/2022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A93BA-B97C-43D1-B1F1-8663FF0200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7630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6D6A63-AB2A-485C-9F0F-8C0FBFE73400}" type="datetimeFigureOut">
              <a:rPr lang="en-US" smtClean="0"/>
              <a:t>9/5/2022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A93BA-B97C-43D1-B1F1-8663FF0200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8006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3770" y="8206745"/>
            <a:ext cx="44165520" cy="13693138"/>
          </a:xfrm>
        </p:spPr>
        <p:txBody>
          <a:bodyPr anchor="b"/>
          <a:lstStyle>
            <a:lvl1pPr>
              <a:defRPr sz="25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93770" y="22029425"/>
            <a:ext cx="44165520" cy="7200898"/>
          </a:xfrm>
        </p:spPr>
        <p:txBody>
          <a:bodyPr/>
          <a:lstStyle>
            <a:lvl1pPr marL="0" indent="0">
              <a:buNone/>
              <a:defRPr sz="10080">
                <a:solidFill>
                  <a:schemeClr val="tx1">
                    <a:tint val="75000"/>
                  </a:schemeClr>
                </a:solidFill>
              </a:defRPr>
            </a:lvl1pPr>
            <a:lvl2pPr marL="1920240" indent="0">
              <a:buNone/>
              <a:defRPr sz="8400">
                <a:solidFill>
                  <a:schemeClr val="tx1">
                    <a:tint val="75000"/>
                  </a:schemeClr>
                </a:solidFill>
              </a:defRPr>
            </a:lvl2pPr>
            <a:lvl3pPr marL="3840480" indent="0">
              <a:buNone/>
              <a:defRPr sz="7560">
                <a:solidFill>
                  <a:schemeClr val="tx1">
                    <a:tint val="75000"/>
                  </a:schemeClr>
                </a:solidFill>
              </a:defRPr>
            </a:lvl3pPr>
            <a:lvl4pPr marL="576072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4pPr>
            <a:lvl5pPr marL="768096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5pPr>
            <a:lvl6pPr marL="960120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6pPr>
            <a:lvl7pPr marL="1152144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7pPr>
            <a:lvl8pPr marL="1344168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8pPr>
            <a:lvl9pPr marL="1536192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6D6A63-AB2A-485C-9F0F-8C0FBFE73400}" type="datetimeFigureOut">
              <a:rPr lang="en-US" smtClean="0"/>
              <a:t>9/5/2022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A93BA-B97C-43D1-B1F1-8663FF0200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5844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520440" y="8763000"/>
            <a:ext cx="21762720" cy="208864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923240" y="8763000"/>
            <a:ext cx="21762720" cy="208864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6D6A63-AB2A-485C-9F0F-8C0FBFE73400}" type="datetimeFigureOut">
              <a:rPr lang="en-US" smtClean="0"/>
              <a:t>9/5/2022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A93BA-B97C-43D1-B1F1-8663FF0200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8168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27110" y="1752603"/>
            <a:ext cx="44165520" cy="636270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27112" y="8069582"/>
            <a:ext cx="21662705" cy="3954778"/>
          </a:xfrm>
        </p:spPr>
        <p:txBody>
          <a:bodyPr anchor="b"/>
          <a:lstStyle>
            <a:lvl1pPr marL="0" indent="0">
              <a:buNone/>
              <a:defRPr sz="10080" b="1"/>
            </a:lvl1pPr>
            <a:lvl2pPr marL="1920240" indent="0">
              <a:buNone/>
              <a:defRPr sz="8400" b="1"/>
            </a:lvl2pPr>
            <a:lvl3pPr marL="3840480" indent="0">
              <a:buNone/>
              <a:defRPr sz="7560" b="1"/>
            </a:lvl3pPr>
            <a:lvl4pPr marL="5760720" indent="0">
              <a:buNone/>
              <a:defRPr sz="6720" b="1"/>
            </a:lvl4pPr>
            <a:lvl5pPr marL="7680960" indent="0">
              <a:buNone/>
              <a:defRPr sz="6720" b="1"/>
            </a:lvl5pPr>
            <a:lvl6pPr marL="9601200" indent="0">
              <a:buNone/>
              <a:defRPr sz="6720" b="1"/>
            </a:lvl6pPr>
            <a:lvl7pPr marL="11521440" indent="0">
              <a:buNone/>
              <a:defRPr sz="6720" b="1"/>
            </a:lvl7pPr>
            <a:lvl8pPr marL="13441680" indent="0">
              <a:buNone/>
              <a:defRPr sz="6720" b="1"/>
            </a:lvl8pPr>
            <a:lvl9pPr marL="15361920" indent="0">
              <a:buNone/>
              <a:defRPr sz="67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527112" y="12024360"/>
            <a:ext cx="21662705" cy="176860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5923240" y="8069582"/>
            <a:ext cx="21769390" cy="3954778"/>
          </a:xfrm>
        </p:spPr>
        <p:txBody>
          <a:bodyPr anchor="b"/>
          <a:lstStyle>
            <a:lvl1pPr marL="0" indent="0">
              <a:buNone/>
              <a:defRPr sz="10080" b="1"/>
            </a:lvl1pPr>
            <a:lvl2pPr marL="1920240" indent="0">
              <a:buNone/>
              <a:defRPr sz="8400" b="1"/>
            </a:lvl2pPr>
            <a:lvl3pPr marL="3840480" indent="0">
              <a:buNone/>
              <a:defRPr sz="7560" b="1"/>
            </a:lvl3pPr>
            <a:lvl4pPr marL="5760720" indent="0">
              <a:buNone/>
              <a:defRPr sz="6720" b="1"/>
            </a:lvl4pPr>
            <a:lvl5pPr marL="7680960" indent="0">
              <a:buNone/>
              <a:defRPr sz="6720" b="1"/>
            </a:lvl5pPr>
            <a:lvl6pPr marL="9601200" indent="0">
              <a:buNone/>
              <a:defRPr sz="6720" b="1"/>
            </a:lvl6pPr>
            <a:lvl7pPr marL="11521440" indent="0">
              <a:buNone/>
              <a:defRPr sz="6720" b="1"/>
            </a:lvl7pPr>
            <a:lvl8pPr marL="13441680" indent="0">
              <a:buNone/>
              <a:defRPr sz="6720" b="1"/>
            </a:lvl8pPr>
            <a:lvl9pPr marL="15361920" indent="0">
              <a:buNone/>
              <a:defRPr sz="67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5923240" y="12024360"/>
            <a:ext cx="21769390" cy="176860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6D6A63-AB2A-485C-9F0F-8C0FBFE73400}" type="datetimeFigureOut">
              <a:rPr lang="en-US" smtClean="0"/>
              <a:t>9/5/2022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A93BA-B97C-43D1-B1F1-8663FF0200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3893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6D6A63-AB2A-485C-9F0F-8C0FBFE73400}" type="datetimeFigureOut">
              <a:rPr lang="en-US" smtClean="0"/>
              <a:t>9/5/2022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A93BA-B97C-43D1-B1F1-8663FF0200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1729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9/5/2022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6913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27112" y="2194560"/>
            <a:ext cx="16515395" cy="7680960"/>
          </a:xfrm>
        </p:spPr>
        <p:txBody>
          <a:bodyPr anchor="b"/>
          <a:lstStyle>
            <a:lvl1pPr>
              <a:defRPr sz="1344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69390" y="4739642"/>
            <a:ext cx="25923240" cy="23393400"/>
          </a:xfrm>
        </p:spPr>
        <p:txBody>
          <a:bodyPr/>
          <a:lstStyle>
            <a:lvl1pPr>
              <a:defRPr sz="13440"/>
            </a:lvl1pPr>
            <a:lvl2pPr>
              <a:defRPr sz="11760"/>
            </a:lvl2pPr>
            <a:lvl3pPr>
              <a:defRPr sz="10080"/>
            </a:lvl3pPr>
            <a:lvl4pPr>
              <a:defRPr sz="8400"/>
            </a:lvl4pPr>
            <a:lvl5pPr>
              <a:defRPr sz="8400"/>
            </a:lvl5pPr>
            <a:lvl6pPr>
              <a:defRPr sz="8400"/>
            </a:lvl6pPr>
            <a:lvl7pPr>
              <a:defRPr sz="8400"/>
            </a:lvl7pPr>
            <a:lvl8pPr>
              <a:defRPr sz="8400"/>
            </a:lvl8pPr>
            <a:lvl9pPr>
              <a:defRPr sz="8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527112" y="9875520"/>
            <a:ext cx="16515395" cy="18295622"/>
          </a:xfrm>
        </p:spPr>
        <p:txBody>
          <a:bodyPr/>
          <a:lstStyle>
            <a:lvl1pPr marL="0" indent="0">
              <a:buNone/>
              <a:defRPr sz="6720"/>
            </a:lvl1pPr>
            <a:lvl2pPr marL="1920240" indent="0">
              <a:buNone/>
              <a:defRPr sz="5880"/>
            </a:lvl2pPr>
            <a:lvl3pPr marL="3840480" indent="0">
              <a:buNone/>
              <a:defRPr sz="5040"/>
            </a:lvl3pPr>
            <a:lvl4pPr marL="5760720" indent="0">
              <a:buNone/>
              <a:defRPr sz="4200"/>
            </a:lvl4pPr>
            <a:lvl5pPr marL="7680960" indent="0">
              <a:buNone/>
              <a:defRPr sz="4200"/>
            </a:lvl5pPr>
            <a:lvl6pPr marL="9601200" indent="0">
              <a:buNone/>
              <a:defRPr sz="4200"/>
            </a:lvl6pPr>
            <a:lvl7pPr marL="11521440" indent="0">
              <a:buNone/>
              <a:defRPr sz="4200"/>
            </a:lvl7pPr>
            <a:lvl8pPr marL="13441680" indent="0">
              <a:buNone/>
              <a:defRPr sz="4200"/>
            </a:lvl8pPr>
            <a:lvl9pPr marL="15361920" indent="0">
              <a:buNone/>
              <a:defRPr sz="4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6D6A63-AB2A-485C-9F0F-8C0FBFE73400}" type="datetimeFigureOut">
              <a:rPr lang="en-US" smtClean="0"/>
              <a:t>9/5/2022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A93BA-B97C-43D1-B1F1-8663FF0200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0740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27112" y="2194560"/>
            <a:ext cx="16515395" cy="7680960"/>
          </a:xfrm>
        </p:spPr>
        <p:txBody>
          <a:bodyPr anchor="b"/>
          <a:lstStyle>
            <a:lvl1pPr>
              <a:defRPr sz="1344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1769390" y="4739642"/>
            <a:ext cx="25923240" cy="23393400"/>
          </a:xfrm>
        </p:spPr>
        <p:txBody>
          <a:bodyPr anchor="t"/>
          <a:lstStyle>
            <a:lvl1pPr marL="0" indent="0">
              <a:buNone/>
              <a:defRPr sz="13440"/>
            </a:lvl1pPr>
            <a:lvl2pPr marL="1920240" indent="0">
              <a:buNone/>
              <a:defRPr sz="11760"/>
            </a:lvl2pPr>
            <a:lvl3pPr marL="3840480" indent="0">
              <a:buNone/>
              <a:defRPr sz="10080"/>
            </a:lvl3pPr>
            <a:lvl4pPr marL="5760720" indent="0">
              <a:buNone/>
              <a:defRPr sz="8400"/>
            </a:lvl4pPr>
            <a:lvl5pPr marL="7680960" indent="0">
              <a:buNone/>
              <a:defRPr sz="8400"/>
            </a:lvl5pPr>
            <a:lvl6pPr marL="9601200" indent="0">
              <a:buNone/>
              <a:defRPr sz="8400"/>
            </a:lvl6pPr>
            <a:lvl7pPr marL="11521440" indent="0">
              <a:buNone/>
              <a:defRPr sz="8400"/>
            </a:lvl7pPr>
            <a:lvl8pPr marL="13441680" indent="0">
              <a:buNone/>
              <a:defRPr sz="8400"/>
            </a:lvl8pPr>
            <a:lvl9pPr marL="15361920" indent="0">
              <a:buNone/>
              <a:defRPr sz="84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527112" y="9875520"/>
            <a:ext cx="16515395" cy="18295622"/>
          </a:xfrm>
        </p:spPr>
        <p:txBody>
          <a:bodyPr/>
          <a:lstStyle>
            <a:lvl1pPr marL="0" indent="0">
              <a:buNone/>
              <a:defRPr sz="6720"/>
            </a:lvl1pPr>
            <a:lvl2pPr marL="1920240" indent="0">
              <a:buNone/>
              <a:defRPr sz="5880"/>
            </a:lvl2pPr>
            <a:lvl3pPr marL="3840480" indent="0">
              <a:buNone/>
              <a:defRPr sz="5040"/>
            </a:lvl3pPr>
            <a:lvl4pPr marL="5760720" indent="0">
              <a:buNone/>
              <a:defRPr sz="4200"/>
            </a:lvl4pPr>
            <a:lvl5pPr marL="7680960" indent="0">
              <a:buNone/>
              <a:defRPr sz="4200"/>
            </a:lvl5pPr>
            <a:lvl6pPr marL="9601200" indent="0">
              <a:buNone/>
              <a:defRPr sz="4200"/>
            </a:lvl6pPr>
            <a:lvl7pPr marL="11521440" indent="0">
              <a:buNone/>
              <a:defRPr sz="4200"/>
            </a:lvl7pPr>
            <a:lvl8pPr marL="13441680" indent="0">
              <a:buNone/>
              <a:defRPr sz="4200"/>
            </a:lvl8pPr>
            <a:lvl9pPr marL="15361920" indent="0">
              <a:buNone/>
              <a:defRPr sz="4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6D6A63-AB2A-485C-9F0F-8C0FBFE73400}" type="datetimeFigureOut">
              <a:rPr lang="en-US" smtClean="0"/>
              <a:t>9/5/2022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A93BA-B97C-43D1-B1F1-8663FF0200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6834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20440" y="1752603"/>
            <a:ext cx="44165520" cy="6362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20440" y="8763000"/>
            <a:ext cx="44165520" cy="208864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520440" y="30510482"/>
            <a:ext cx="1152144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0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6D6A63-AB2A-485C-9F0F-8C0FBFE73400}" type="datetimeFigureOut">
              <a:rPr lang="en-US" smtClean="0"/>
              <a:t>9/5/2022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962120" y="30510482"/>
            <a:ext cx="1728216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0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6164520" y="30510482"/>
            <a:ext cx="1152144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0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9A93BA-B97C-43D1-B1F1-8663FF0200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4067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3840480" rtl="0" eaLnBrk="1" latinLnBrk="0" hangingPunct="1">
        <a:lnSpc>
          <a:spcPct val="90000"/>
        </a:lnSpc>
        <a:spcBef>
          <a:spcPct val="0"/>
        </a:spcBef>
        <a:buNone/>
        <a:defRPr sz="184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960120" indent="-960120" algn="l" defTabSz="3840480" rtl="0" eaLnBrk="1" latinLnBrk="0" hangingPunct="1">
        <a:lnSpc>
          <a:spcPct val="90000"/>
        </a:lnSpc>
        <a:spcBef>
          <a:spcPts val="4200"/>
        </a:spcBef>
        <a:buFont typeface="Arial" panose="020B0604020202020204" pitchFamily="34" charset="0"/>
        <a:buChar char="•"/>
        <a:defRPr sz="11760" kern="1200">
          <a:solidFill>
            <a:schemeClr val="tx1"/>
          </a:solidFill>
          <a:latin typeface="+mn-lt"/>
          <a:ea typeface="+mn-ea"/>
          <a:cs typeface="+mn-cs"/>
        </a:defRPr>
      </a:lvl1pPr>
      <a:lvl2pPr marL="288036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10080" kern="1200">
          <a:solidFill>
            <a:schemeClr val="tx1"/>
          </a:solidFill>
          <a:latin typeface="+mn-lt"/>
          <a:ea typeface="+mn-ea"/>
          <a:cs typeface="+mn-cs"/>
        </a:defRPr>
      </a:lvl2pPr>
      <a:lvl3pPr marL="480060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8400" kern="1200">
          <a:solidFill>
            <a:schemeClr val="tx1"/>
          </a:solidFill>
          <a:latin typeface="+mn-lt"/>
          <a:ea typeface="+mn-ea"/>
          <a:cs typeface="+mn-cs"/>
        </a:defRPr>
      </a:lvl3pPr>
      <a:lvl4pPr marL="672084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4pPr>
      <a:lvl5pPr marL="864108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5pPr>
      <a:lvl6pPr marL="1056132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6pPr>
      <a:lvl7pPr marL="1248156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7pPr>
      <a:lvl8pPr marL="1440180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8pPr>
      <a:lvl9pPr marL="1632204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1pPr>
      <a:lvl2pPr marL="192024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2pPr>
      <a:lvl3pPr marL="384048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3pPr>
      <a:lvl4pPr marL="576072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4pPr>
      <a:lvl5pPr marL="768096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5pPr>
      <a:lvl6pPr marL="960120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6pPr>
      <a:lvl7pPr marL="1152144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7pPr>
      <a:lvl8pPr marL="1344168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8pPr>
      <a:lvl9pPr marL="1536192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hyperlink" Target="https://www.britannica.com/biography/Stephen-Gary-Wozniak" TargetMode="External"/><Relationship Id="rId18" Type="http://schemas.openxmlformats.org/officeDocument/2006/relationships/hyperlink" Target="https://en.wikipedia.org/wiki/Bill_Gates" TargetMode="External"/><Relationship Id="rId26" Type="http://schemas.openxmlformats.org/officeDocument/2006/relationships/image" Target="../media/image7.jpeg"/><Relationship Id="rId39" Type="http://schemas.openxmlformats.org/officeDocument/2006/relationships/image" Target="../media/image18.jpeg"/><Relationship Id="rId21" Type="http://schemas.openxmlformats.org/officeDocument/2006/relationships/image" Target="../media/image2.jpeg"/><Relationship Id="rId34" Type="http://schemas.openxmlformats.org/officeDocument/2006/relationships/image" Target="../media/image15.jpeg"/><Relationship Id="rId42" Type="http://schemas.openxmlformats.org/officeDocument/2006/relationships/image" Target="../media/image20.jpeg"/><Relationship Id="rId47" Type="http://schemas.openxmlformats.org/officeDocument/2006/relationships/image" Target="../media/image23.jpeg"/><Relationship Id="rId50" Type="http://schemas.openxmlformats.org/officeDocument/2006/relationships/image" Target="../media/image25.jpeg"/><Relationship Id="rId55" Type="http://schemas.openxmlformats.org/officeDocument/2006/relationships/image" Target="../media/image30.jpeg"/><Relationship Id="rId7" Type="http://schemas.openxmlformats.org/officeDocument/2006/relationships/hyperlink" Target="https://www.britannica.com/biography/Alan-Turing" TargetMode="External"/><Relationship Id="rId2" Type="http://schemas.openxmlformats.org/officeDocument/2006/relationships/image" Target="../media/image1.jpeg"/><Relationship Id="rId16" Type="http://schemas.openxmlformats.org/officeDocument/2006/relationships/hyperlink" Target="https://en.wikipedia.org/wiki/Tim_Berners-Lee" TargetMode="External"/><Relationship Id="rId29" Type="http://schemas.openxmlformats.org/officeDocument/2006/relationships/image" Target="../media/image10.jpeg"/><Relationship Id="rId11" Type="http://schemas.openxmlformats.org/officeDocument/2006/relationships/hyperlink" Target="https://www.britannica.com/biography/Barbara-Liskov" TargetMode="External"/><Relationship Id="rId24" Type="http://schemas.openxmlformats.org/officeDocument/2006/relationships/image" Target="../media/image5.jpeg"/><Relationship Id="rId32" Type="http://schemas.openxmlformats.org/officeDocument/2006/relationships/image" Target="../media/image13.jpeg"/><Relationship Id="rId37" Type="http://schemas.openxmlformats.org/officeDocument/2006/relationships/image" Target="../media/image17.jpeg"/><Relationship Id="rId40" Type="http://schemas.openxmlformats.org/officeDocument/2006/relationships/image" Target="../media/image19.jpeg"/><Relationship Id="rId45" Type="http://schemas.openxmlformats.org/officeDocument/2006/relationships/hyperlink" Target="https://en.wikipedia.org/wiki/Pascal%27s_calculator" TargetMode="External"/><Relationship Id="rId53" Type="http://schemas.openxmlformats.org/officeDocument/2006/relationships/image" Target="../media/image28.jpeg"/><Relationship Id="rId58" Type="http://schemas.openxmlformats.org/officeDocument/2006/relationships/image" Target="../media/image33.jpeg"/><Relationship Id="rId5" Type="http://schemas.openxmlformats.org/officeDocument/2006/relationships/hyperlink" Target="https://www.economist.com/books-and-arts/a-new-biography-explains-the-genius-of-john-von-neumann/21805346" TargetMode="External"/><Relationship Id="rId61" Type="http://schemas.openxmlformats.org/officeDocument/2006/relationships/image" Target="../media/image36.png"/><Relationship Id="rId19" Type="http://schemas.openxmlformats.org/officeDocument/2006/relationships/hyperlink" Target="https://www.businessinsider.com/sergey-brin-google-alphabet-life-photos-2016-12" TargetMode="External"/><Relationship Id="rId14" Type="http://schemas.openxmlformats.org/officeDocument/2006/relationships/hyperlink" Target="https://internethalloffame.org/inductees/radia-perlman" TargetMode="External"/><Relationship Id="rId22" Type="http://schemas.openxmlformats.org/officeDocument/2006/relationships/image" Target="../media/image3.jpeg"/><Relationship Id="rId27" Type="http://schemas.openxmlformats.org/officeDocument/2006/relationships/image" Target="../media/image8.jpeg"/><Relationship Id="rId30" Type="http://schemas.openxmlformats.org/officeDocument/2006/relationships/image" Target="../media/image11.jpeg"/><Relationship Id="rId35" Type="http://schemas.openxmlformats.org/officeDocument/2006/relationships/image" Target="../media/image16.jpeg"/><Relationship Id="rId43" Type="http://schemas.openxmlformats.org/officeDocument/2006/relationships/hyperlink" Target="https://www.math.utah.edu/~alfeld/sliderules/" TargetMode="External"/><Relationship Id="rId48" Type="http://schemas.openxmlformats.org/officeDocument/2006/relationships/image" Target="../media/image24.jpeg"/><Relationship Id="rId56" Type="http://schemas.openxmlformats.org/officeDocument/2006/relationships/image" Target="../media/image31.jpeg"/><Relationship Id="rId8" Type="http://schemas.openxmlformats.org/officeDocument/2006/relationships/hyperlink" Target="https://www.cs.wisc.edu/2019/03/18/2759/" TargetMode="External"/><Relationship Id="rId51" Type="http://schemas.openxmlformats.org/officeDocument/2006/relationships/image" Target="../media/image26.jpeg"/><Relationship Id="rId3" Type="http://schemas.openxmlformats.org/officeDocument/2006/relationships/hyperlink" Target="https://www.britannica.com/biography/Charles-Babbage" TargetMode="External"/><Relationship Id="rId12" Type="http://schemas.openxmlformats.org/officeDocument/2006/relationships/hyperlink" Target="https://cs.illinois.edu/about/awards/alumni-awards/alumni-awards-past-recipients/clarence-ellis" TargetMode="External"/><Relationship Id="rId17" Type="http://schemas.openxmlformats.org/officeDocument/2006/relationships/hyperlink" Target="https://www.nytimes.com/2018/10/15/obituaries/paul-allen-dead.html" TargetMode="External"/><Relationship Id="rId25" Type="http://schemas.openxmlformats.org/officeDocument/2006/relationships/image" Target="../media/image6.jpeg"/><Relationship Id="rId33" Type="http://schemas.openxmlformats.org/officeDocument/2006/relationships/image" Target="../media/image14.jpeg"/><Relationship Id="rId38" Type="http://schemas.openxmlformats.org/officeDocument/2006/relationships/hyperlink" Target="https://en.wikipedia.org/wiki/Antikythera_mechanism" TargetMode="External"/><Relationship Id="rId46" Type="http://schemas.openxmlformats.org/officeDocument/2006/relationships/image" Target="../media/image22.jpeg"/><Relationship Id="rId59" Type="http://schemas.openxmlformats.org/officeDocument/2006/relationships/image" Target="../media/image34.jpeg"/><Relationship Id="rId20" Type="http://schemas.openxmlformats.org/officeDocument/2006/relationships/hyperlink" Target="https://en.wikipedia.org/wiki/Larry_Page" TargetMode="External"/><Relationship Id="rId41" Type="http://schemas.openxmlformats.org/officeDocument/2006/relationships/hyperlink" Target="https://www.alamy.com/stock-photo/water-clock-clepsydra.html" TargetMode="External"/><Relationship Id="rId54" Type="http://schemas.openxmlformats.org/officeDocument/2006/relationships/image" Target="../media/image29.jpe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britannica.com/biography/Grace-Hopper" TargetMode="External"/><Relationship Id="rId15" Type="http://schemas.openxmlformats.org/officeDocument/2006/relationships/hyperlink" Target="http://t3.gstatic.com/licensed-image?q=tbn:ANd9GcT945kFVpCe0Kp_gcORbOoKtt267ngkEVN5xvtlc71FFLVx6jhANEeaq6kC3VOyoSQo" TargetMode="External"/><Relationship Id="rId23" Type="http://schemas.openxmlformats.org/officeDocument/2006/relationships/image" Target="../media/image4.jpeg"/><Relationship Id="rId28" Type="http://schemas.openxmlformats.org/officeDocument/2006/relationships/image" Target="../media/image9.jpeg"/><Relationship Id="rId36" Type="http://schemas.openxmlformats.org/officeDocument/2006/relationships/hyperlink" Target="https://en.wikipedia.org/wiki/Abacus" TargetMode="External"/><Relationship Id="rId49" Type="http://schemas.openxmlformats.org/officeDocument/2006/relationships/hyperlink" Target="https://en.wikipedia.org/wiki/Loom" TargetMode="External"/><Relationship Id="rId57" Type="http://schemas.openxmlformats.org/officeDocument/2006/relationships/image" Target="../media/image32.jpeg"/><Relationship Id="rId10" Type="http://schemas.openxmlformats.org/officeDocument/2006/relationships/hyperlink" Target="https://cacm.acm.org/magazines/2010/8/96632-an-interview-with-edsger-w-dijkstra/fulltext?mobile=false" TargetMode="External"/><Relationship Id="rId31" Type="http://schemas.openxmlformats.org/officeDocument/2006/relationships/image" Target="../media/image12.jpeg"/><Relationship Id="rId44" Type="http://schemas.openxmlformats.org/officeDocument/2006/relationships/image" Target="../media/image21.jpeg"/><Relationship Id="rId52" Type="http://schemas.openxmlformats.org/officeDocument/2006/relationships/image" Target="../media/image27.jpeg"/><Relationship Id="rId60" Type="http://schemas.openxmlformats.org/officeDocument/2006/relationships/image" Target="../media/image35.jpeg"/><Relationship Id="rId4" Type="http://schemas.openxmlformats.org/officeDocument/2006/relationships/hyperlink" Target="https://www.computerhistory.org/babbage/adalovelace/" TargetMode="External"/><Relationship Id="rId9" Type="http://schemas.openxmlformats.org/officeDocument/2006/relationships/hyperlink" Target="https://www.newyorker.com/tech/annals-of-technology/claude-shannon-the-father-of-the-information-age-turns-1100100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BB5E62A-65DC-47E3-B6D5-038972D189E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5001"/>
            <a:ext cx="10010274" cy="307072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57129EF-3D20-4854-BE79-EC19155FB147}"/>
              </a:ext>
            </a:extLst>
          </p:cNvPr>
          <p:cNvSpPr txBox="1"/>
          <p:nvPr/>
        </p:nvSpPr>
        <p:spPr>
          <a:xfrm>
            <a:off x="42086672" y="30542215"/>
            <a:ext cx="8746882" cy="1323439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4000" b="1"/>
              <a:t>Team Members:</a:t>
            </a:r>
          </a:p>
          <a:p>
            <a:r>
              <a:rPr lang="en-US" sz="4000" b="1"/>
              <a:t>Chase Hall, Sam Kauffman, Tyler </a:t>
            </a:r>
            <a:r>
              <a:rPr lang="en-US" sz="4000" b="1" err="1"/>
              <a:t>Lericos</a:t>
            </a:r>
            <a:r>
              <a:rPr lang="en-US" sz="4000" b="1"/>
              <a:t> 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DB0345F-C58D-0BE6-CE94-6D930E036BA8}"/>
              </a:ext>
            </a:extLst>
          </p:cNvPr>
          <p:cNvSpPr/>
          <p:nvPr/>
        </p:nvSpPr>
        <p:spPr>
          <a:xfrm>
            <a:off x="0" y="16473680"/>
            <a:ext cx="51181268" cy="446856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012B6C4-34A1-D9E8-2A29-11FF6D384B13}"/>
              </a:ext>
            </a:extLst>
          </p:cNvPr>
          <p:cNvSpPr txBox="1"/>
          <p:nvPr/>
        </p:nvSpPr>
        <p:spPr>
          <a:xfrm>
            <a:off x="3115720" y="13696980"/>
            <a:ext cx="5109882" cy="135421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cs typeface="Calibri"/>
              </a:rPr>
              <a:t>Water Clocks</a:t>
            </a:r>
          </a:p>
          <a:p>
            <a:r>
              <a:rPr lang="en-US" sz="1600">
                <a:cs typeface="Calibri"/>
              </a:rPr>
              <a:t>Created by: Al Jazari</a:t>
            </a:r>
          </a:p>
          <a:p>
            <a:r>
              <a:rPr lang="en-US" sz="1600">
                <a:cs typeface="Calibri"/>
              </a:rPr>
              <a:t>Time: 325 BC</a:t>
            </a:r>
          </a:p>
          <a:p>
            <a:r>
              <a:rPr lang="en-US" sz="1600">
                <a:cs typeface="Calibri"/>
              </a:rPr>
              <a:t>Facts: It was a weight driven device that was the earliest version of an alarm clock.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05605F-B6F1-8AF3-E0F5-6D862D55F1B9}"/>
              </a:ext>
            </a:extLst>
          </p:cNvPr>
          <p:cNvSpPr txBox="1"/>
          <p:nvPr/>
        </p:nvSpPr>
        <p:spPr>
          <a:xfrm>
            <a:off x="7541573" y="17517382"/>
            <a:ext cx="3821205" cy="181588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cs typeface="Calibri"/>
              </a:rPr>
              <a:t>Antikythera</a:t>
            </a:r>
          </a:p>
          <a:p>
            <a:r>
              <a:rPr lang="en-US" sz="1600">
                <a:cs typeface="Calibri"/>
              </a:rPr>
              <a:t>Created by: ?</a:t>
            </a:r>
          </a:p>
          <a:p>
            <a:r>
              <a:rPr lang="en-US" sz="1600">
                <a:cs typeface="Calibri"/>
              </a:rPr>
              <a:t>Time: 150-100 BC</a:t>
            </a:r>
          </a:p>
          <a:p>
            <a:r>
              <a:rPr lang="en-US" sz="1600">
                <a:cs typeface="Calibri"/>
              </a:rPr>
              <a:t>Facts: It was an analogue calculator that could predict star positions and other astronomical phenomenon.</a:t>
            </a:r>
          </a:p>
          <a:p>
            <a:endParaRPr lang="en-US" sz="1400">
              <a:cs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250753-F82C-F4A5-B4DD-EC10103F12AF}"/>
              </a:ext>
            </a:extLst>
          </p:cNvPr>
          <p:cNvSpPr txBox="1"/>
          <p:nvPr/>
        </p:nvSpPr>
        <p:spPr>
          <a:xfrm>
            <a:off x="8885123" y="13968192"/>
            <a:ext cx="317818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Slide Rule</a:t>
            </a:r>
          </a:p>
          <a:p>
            <a:r>
              <a:rPr lang="en-US"/>
              <a:t>Created by: William </a:t>
            </a:r>
            <a:r>
              <a:rPr lang="en-US" err="1"/>
              <a:t>Oughtred</a:t>
            </a:r>
            <a:r>
              <a:rPr lang="en-US"/>
              <a:t>.</a:t>
            </a:r>
          </a:p>
          <a:p>
            <a:r>
              <a:rPr lang="en-US"/>
              <a:t>Time: 1620s.</a:t>
            </a:r>
          </a:p>
          <a:p>
            <a:r>
              <a:rPr lang="en-US"/>
              <a:t>Facts: A manual device used for simple calculations.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603452B-CC8B-B1F0-626C-A0F0B8350474}"/>
              </a:ext>
            </a:extLst>
          </p:cNvPr>
          <p:cNvSpPr txBox="1"/>
          <p:nvPr/>
        </p:nvSpPr>
        <p:spPr>
          <a:xfrm>
            <a:off x="0" y="16512440"/>
            <a:ext cx="5120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		2800 B.C						325 B.C.					150 B.C.					1620s	  			1640s									1800s							1870s					1880s					1900s															      																																						2000s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16090E9-E446-753C-A4ED-AF4C24C8F212}"/>
              </a:ext>
            </a:extLst>
          </p:cNvPr>
          <p:cNvSpPr txBox="1"/>
          <p:nvPr/>
        </p:nvSpPr>
        <p:spPr>
          <a:xfrm>
            <a:off x="11732696" y="17773037"/>
            <a:ext cx="4484687" cy="135421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>
                <a:cs typeface="Calibri"/>
              </a:rPr>
              <a:t>Pascaline</a:t>
            </a:r>
          </a:p>
          <a:p>
            <a:r>
              <a:rPr lang="en-US" sz="1600">
                <a:cs typeface="Calibri"/>
              </a:rPr>
              <a:t>Created by: Blaise Pascal</a:t>
            </a:r>
          </a:p>
          <a:p>
            <a:r>
              <a:rPr lang="en-US" sz="1600">
                <a:cs typeface="Calibri"/>
              </a:rPr>
              <a:t>Time: 1642</a:t>
            </a:r>
          </a:p>
          <a:p>
            <a:r>
              <a:rPr lang="en-US" sz="1600">
                <a:cs typeface="Calibri"/>
              </a:rPr>
              <a:t>Facts: Early version of a calculator could only do addition.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DDEF63D-0186-C410-917F-7D13E5619139}"/>
              </a:ext>
            </a:extLst>
          </p:cNvPr>
          <p:cNvSpPr txBox="1"/>
          <p:nvPr/>
        </p:nvSpPr>
        <p:spPr>
          <a:xfrm>
            <a:off x="422104" y="18018124"/>
            <a:ext cx="320194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Abacus</a:t>
            </a:r>
          </a:p>
          <a:p>
            <a:r>
              <a:rPr lang="en-US"/>
              <a:t>Created by: Mesopotamia and Sumerian civilizations.</a:t>
            </a:r>
          </a:p>
          <a:p>
            <a:r>
              <a:rPr lang="en-US"/>
              <a:t>Time: 2700 BC.</a:t>
            </a:r>
          </a:p>
          <a:p>
            <a:r>
              <a:rPr lang="en-US"/>
              <a:t>Facts: Also known as a counting frame.</a:t>
            </a:r>
          </a:p>
          <a:p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073C52E-5076-E945-2A39-C382B0836B89}"/>
              </a:ext>
            </a:extLst>
          </p:cNvPr>
          <p:cNvSpPr txBox="1"/>
          <p:nvPr/>
        </p:nvSpPr>
        <p:spPr>
          <a:xfrm>
            <a:off x="16412016" y="18019324"/>
            <a:ext cx="3346979" cy="184665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cs typeface="Calibri"/>
              </a:rPr>
              <a:t>The Loom</a:t>
            </a:r>
          </a:p>
          <a:p>
            <a:r>
              <a:rPr lang="en-US" sz="1600">
                <a:cs typeface="Calibri"/>
              </a:rPr>
              <a:t>Created by: Jacquard Loom</a:t>
            </a:r>
          </a:p>
          <a:p>
            <a:r>
              <a:rPr lang="en-US" sz="1600">
                <a:cs typeface="Calibri"/>
              </a:rPr>
              <a:t>Time: 1801</a:t>
            </a:r>
          </a:p>
          <a:p>
            <a:r>
              <a:rPr lang="en-US" sz="1600">
                <a:cs typeface="Calibri"/>
              </a:rPr>
              <a:t>Facts: It operated using a punch card system in which you'd feed a punch card to the analogue machine in order </a:t>
            </a:r>
            <a:r>
              <a:rPr lang="en-US" sz="1600" err="1">
                <a:cs typeface="Calibri"/>
              </a:rPr>
              <a:t>tow</a:t>
            </a:r>
            <a:r>
              <a:rPr lang="en-US" sz="1600">
                <a:cs typeface="Calibri"/>
              </a:rPr>
              <a:t> get a result.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981DDC9-CE36-F9F8-9596-2C51C9CCFA59}"/>
              </a:ext>
            </a:extLst>
          </p:cNvPr>
          <p:cNvSpPr txBox="1"/>
          <p:nvPr/>
        </p:nvSpPr>
        <p:spPr>
          <a:xfrm>
            <a:off x="23199791" y="13462510"/>
            <a:ext cx="314632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Hollerith Tabulating machine</a:t>
            </a:r>
          </a:p>
          <a:p>
            <a:r>
              <a:rPr lang="en-US"/>
              <a:t>Created by: Herman Hollerith.</a:t>
            </a:r>
          </a:p>
          <a:p>
            <a:r>
              <a:rPr lang="en-US"/>
              <a:t>Time: 1887.</a:t>
            </a:r>
          </a:p>
          <a:p>
            <a:r>
              <a:rPr lang="en-US"/>
              <a:t>Facts: Was developed to help process data.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D4FC5F3-C8A9-8B3A-222E-389755074DB8}"/>
              </a:ext>
            </a:extLst>
          </p:cNvPr>
          <p:cNvSpPr txBox="1"/>
          <p:nvPr/>
        </p:nvSpPr>
        <p:spPr>
          <a:xfrm>
            <a:off x="13827650" y="14467779"/>
            <a:ext cx="337045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Charles Babbage (1791-1871)- Developed Difference and Analytical Engines.</a:t>
            </a:r>
          </a:p>
          <a:p>
            <a:r>
              <a:rPr lang="en-US" dirty="0">
                <a:hlinkClick r:id="rId3"/>
              </a:rPr>
              <a:t>https://www.britannica.com/biography/Charles-Babbage</a:t>
            </a:r>
            <a:r>
              <a:rPr lang="en-US" dirty="0"/>
              <a:t>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0561A9A-0892-4342-44F3-F7B9ACDA0D99}"/>
              </a:ext>
            </a:extLst>
          </p:cNvPr>
          <p:cNvSpPr txBox="1"/>
          <p:nvPr/>
        </p:nvSpPr>
        <p:spPr>
          <a:xfrm>
            <a:off x="16492816" y="10886952"/>
            <a:ext cx="337045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Ada Lovelace (1815-1852)- Helped with the Analytical Engine.</a:t>
            </a:r>
          </a:p>
          <a:p>
            <a:r>
              <a:rPr lang="en-US">
                <a:hlinkClick r:id="rId4"/>
              </a:rPr>
              <a:t>https://www.computerhistory.org/babbage/adalovelace/</a:t>
            </a:r>
            <a:r>
              <a:rPr lang="en-US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7E2AEA-E5B9-9748-6CDC-EEF620E6CF1B}"/>
              </a:ext>
            </a:extLst>
          </p:cNvPr>
          <p:cNvSpPr txBox="1"/>
          <p:nvPr/>
        </p:nvSpPr>
        <p:spPr>
          <a:xfrm>
            <a:off x="22965105" y="17928820"/>
            <a:ext cx="3089036" cy="14046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cs typeface="Calibri"/>
              </a:rPr>
              <a:t>Difference Engine</a:t>
            </a:r>
          </a:p>
          <a:p>
            <a:r>
              <a:rPr lang="en-US" sz="1600" dirty="0">
                <a:cs typeface="Calibri"/>
              </a:rPr>
              <a:t>Created by: Charles Babbage</a:t>
            </a:r>
          </a:p>
          <a:p>
            <a:r>
              <a:rPr lang="en-US" sz="1600" dirty="0">
                <a:cs typeface="Calibri"/>
              </a:rPr>
              <a:t>Time: 19th Century</a:t>
            </a:r>
          </a:p>
          <a:p>
            <a:r>
              <a:rPr lang="en-US" sz="1600" dirty="0">
                <a:cs typeface="Calibri"/>
              </a:rPr>
              <a:t>Facts: It was a machine that could tabulate polynomial functions.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F150EC0-459E-23C0-7DD9-9EF7ADE0A4FE}"/>
              </a:ext>
            </a:extLst>
          </p:cNvPr>
          <p:cNvSpPr txBox="1"/>
          <p:nvPr/>
        </p:nvSpPr>
        <p:spPr>
          <a:xfrm>
            <a:off x="19568821" y="14062087"/>
            <a:ext cx="37008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Edith Clarke (1883-1959)-  Invented the Calculator.</a:t>
            </a:r>
          </a:p>
          <a:p>
            <a:r>
              <a:rPr lang="en-US" dirty="0"/>
              <a:t>http://www.zoefact.com/arts/biography/biography-of-edith-clarke.html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FB90F8F-2144-7E6D-5F39-E025ADE03C9E}"/>
              </a:ext>
            </a:extLst>
          </p:cNvPr>
          <p:cNvSpPr txBox="1"/>
          <p:nvPr/>
        </p:nvSpPr>
        <p:spPr>
          <a:xfrm>
            <a:off x="22719598" y="22274926"/>
            <a:ext cx="533938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John Von Neumann (1903-1857)- Worked on the Manhattan project</a:t>
            </a:r>
          </a:p>
          <a:p>
            <a:r>
              <a:rPr lang="en-US">
                <a:hlinkClick r:id="rId5"/>
              </a:rPr>
              <a:t>https://www.economist.com/books-and-arts/a-new-biography-explains-the-genius-of-john-von-neumann/21805346</a:t>
            </a:r>
            <a:r>
              <a:rPr lang="en-US"/>
              <a:t>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3B92EE7-E5AB-79BC-325B-A419A2A8EA49}"/>
              </a:ext>
            </a:extLst>
          </p:cNvPr>
          <p:cNvSpPr txBox="1"/>
          <p:nvPr/>
        </p:nvSpPr>
        <p:spPr>
          <a:xfrm>
            <a:off x="26417463" y="17806074"/>
            <a:ext cx="308903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Grace Hopper(1906-1992)- Worked on Harvard Mark I also invented the first compiler.</a:t>
            </a:r>
          </a:p>
          <a:p>
            <a:r>
              <a:rPr lang="en-US" dirty="0">
                <a:hlinkClick r:id="rId6"/>
              </a:rPr>
              <a:t>https://www.britannica.com/biography/Grace-Hopper</a:t>
            </a:r>
            <a:r>
              <a:rPr lang="en-US" dirty="0"/>
              <a:t>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9228E7B-89BC-B8ED-C48A-4C7BB4FF6B9D}"/>
              </a:ext>
            </a:extLst>
          </p:cNvPr>
          <p:cNvSpPr txBox="1"/>
          <p:nvPr/>
        </p:nvSpPr>
        <p:spPr>
          <a:xfrm>
            <a:off x="25521869" y="7770924"/>
            <a:ext cx="245427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Alan Turing (1912-1954)- He’s considered a founder of computer science.</a:t>
            </a:r>
          </a:p>
          <a:p>
            <a:r>
              <a:rPr lang="en-US">
                <a:hlinkClick r:id="rId7"/>
              </a:rPr>
              <a:t>https://www.britannica.com/biography/Alan-Turing</a:t>
            </a:r>
            <a:r>
              <a:rPr lang="en-US"/>
              <a:t> 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2A655A9-5CD1-6718-B6B0-154C129C7E10}"/>
              </a:ext>
            </a:extLst>
          </p:cNvPr>
          <p:cNvSpPr txBox="1"/>
          <p:nvPr/>
        </p:nvSpPr>
        <p:spPr>
          <a:xfrm>
            <a:off x="28538825" y="22071970"/>
            <a:ext cx="266937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Mary Kenneth Keller (1913-1985)- Was the first woman to get a Ph D in computer science.</a:t>
            </a:r>
          </a:p>
          <a:p>
            <a:r>
              <a:rPr lang="en-US">
                <a:hlinkClick r:id="rId8"/>
              </a:rPr>
              <a:t>https://www.cs.wisc.edu/2019/03/18/2759/</a:t>
            </a:r>
            <a:r>
              <a:rPr lang="en-US"/>
              <a:t> 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DED3405-D0D7-CC36-43CE-D9F6718CC9B8}"/>
              </a:ext>
            </a:extLst>
          </p:cNvPr>
          <p:cNvSpPr txBox="1"/>
          <p:nvPr/>
        </p:nvSpPr>
        <p:spPr>
          <a:xfrm>
            <a:off x="27327569" y="12251788"/>
            <a:ext cx="210276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Claude Shannon (1916-2001)- He wrote “A Mathematical Theory of Communications”</a:t>
            </a:r>
          </a:p>
          <a:p>
            <a:r>
              <a:rPr lang="en-US">
                <a:hlinkClick r:id="rId9"/>
              </a:rPr>
              <a:t>https://www.newyorker.com/tech/annals-of-technology/claude-shannon-the-father-of-the-information-age-turns-1100100</a:t>
            </a:r>
            <a:r>
              <a:rPr lang="en-US"/>
              <a:t> 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1D52FF2-8D98-E27B-4A2C-1D8E55DA3145}"/>
              </a:ext>
            </a:extLst>
          </p:cNvPr>
          <p:cNvSpPr txBox="1"/>
          <p:nvPr/>
        </p:nvSpPr>
        <p:spPr>
          <a:xfrm>
            <a:off x="40746618" y="13027305"/>
            <a:ext cx="328773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err="1"/>
              <a:t>Edsger</a:t>
            </a:r>
            <a:r>
              <a:rPr lang="en-US"/>
              <a:t> Dijkstra (1930-2002)- helped with compiler construction, operating systems, concurrent programming, and distribute programming</a:t>
            </a:r>
          </a:p>
          <a:p>
            <a:r>
              <a:rPr lang="en-US">
                <a:hlinkClick r:id="rId10"/>
              </a:rPr>
              <a:t>https://cacm.acm.org/magazines/2010/8/96632-an-interview-with-edsger-w-dijkstra/fulltext?mobile=false</a:t>
            </a:r>
            <a:r>
              <a:rPr lang="en-US"/>
              <a:t> .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506328C-723F-1E60-00F7-55827272988B}"/>
              </a:ext>
            </a:extLst>
          </p:cNvPr>
          <p:cNvSpPr txBox="1"/>
          <p:nvPr/>
        </p:nvSpPr>
        <p:spPr>
          <a:xfrm>
            <a:off x="40074010" y="17762536"/>
            <a:ext cx="406394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Barbara </a:t>
            </a:r>
            <a:r>
              <a:rPr lang="en-US" err="1"/>
              <a:t>Liskov</a:t>
            </a:r>
            <a:r>
              <a:rPr lang="en-US"/>
              <a:t> (1939- Present)- She won the Turing Award for </a:t>
            </a:r>
            <a:r>
              <a:rPr lang="en-US" err="1"/>
              <a:t>sormulating</a:t>
            </a:r>
            <a:r>
              <a:rPr lang="en-US"/>
              <a:t> the </a:t>
            </a:r>
            <a:r>
              <a:rPr lang="en-US" err="1"/>
              <a:t>Liskov</a:t>
            </a:r>
            <a:r>
              <a:rPr lang="en-US"/>
              <a:t> Substitution Principle.</a:t>
            </a:r>
          </a:p>
          <a:p>
            <a:r>
              <a:rPr lang="en-US">
                <a:hlinkClick r:id="rId11"/>
              </a:rPr>
              <a:t>https://www.britannica.com/biography/Barbara-Liskov</a:t>
            </a:r>
            <a:r>
              <a:rPr lang="en-US"/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8D6884-87C1-0A80-4180-0B6A76E0A010}"/>
              </a:ext>
            </a:extLst>
          </p:cNvPr>
          <p:cNvSpPr txBox="1"/>
          <p:nvPr/>
        </p:nvSpPr>
        <p:spPr>
          <a:xfrm>
            <a:off x="19756576" y="17985840"/>
            <a:ext cx="3346979" cy="135421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cs typeface="Calibri"/>
              </a:rPr>
              <a:t>Analytical Engine</a:t>
            </a:r>
          </a:p>
          <a:p>
            <a:r>
              <a:rPr lang="en-US" sz="1600">
                <a:cs typeface="Calibri"/>
              </a:rPr>
              <a:t>Created by: Charles Babbage</a:t>
            </a:r>
          </a:p>
          <a:p>
            <a:r>
              <a:rPr lang="en-US" sz="1600">
                <a:cs typeface="Calibri"/>
              </a:rPr>
              <a:t>Time: 1870's</a:t>
            </a:r>
          </a:p>
          <a:p>
            <a:r>
              <a:rPr lang="en-US" sz="1600">
                <a:cs typeface="Calibri"/>
              </a:rPr>
              <a:t>Facts: It had a logic unit, control flow, conditional branching and loops.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093E9E0-3E0C-AAD4-AE71-39DFD43E79BB}"/>
              </a:ext>
            </a:extLst>
          </p:cNvPr>
          <p:cNvSpPr txBox="1"/>
          <p:nvPr/>
        </p:nvSpPr>
        <p:spPr>
          <a:xfrm>
            <a:off x="32199714" y="11709560"/>
            <a:ext cx="242059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Clarence Ellis (1943-2014)- First African American to earn a Ph D in computer science.</a:t>
            </a:r>
          </a:p>
          <a:p>
            <a:r>
              <a:rPr lang="en-US">
                <a:hlinkClick r:id="rId12"/>
              </a:rPr>
              <a:t>https://cs.illinois.edu/about/awards/alumni-awards/alumni-awards-past-recipients/clarence-ellis</a:t>
            </a:r>
            <a:r>
              <a:rPr lang="en-US"/>
              <a:t> 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DAF8D97-C175-AF6D-B340-59FEA897675D}"/>
              </a:ext>
            </a:extLst>
          </p:cNvPr>
          <p:cNvSpPr txBox="1"/>
          <p:nvPr/>
        </p:nvSpPr>
        <p:spPr>
          <a:xfrm>
            <a:off x="33468992" y="14434537"/>
            <a:ext cx="323836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Steve Wozniak (1950-Present) / Steve Jobs (1955-2011)- Created the Apple II machine.</a:t>
            </a:r>
          </a:p>
          <a:p>
            <a:r>
              <a:rPr lang="en-US" dirty="0">
                <a:hlinkClick r:id="rId13"/>
              </a:rPr>
              <a:t>https://www.britannica.com/biography/Stephen-Gary-Wozniak</a:t>
            </a:r>
            <a:r>
              <a:rPr lang="en-US" dirty="0"/>
              <a:t> 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9F4B8A8-51AB-FA7E-3C15-3152C425AA47}"/>
              </a:ext>
            </a:extLst>
          </p:cNvPr>
          <p:cNvSpPr txBox="1"/>
          <p:nvPr/>
        </p:nvSpPr>
        <p:spPr>
          <a:xfrm>
            <a:off x="37365181" y="19279473"/>
            <a:ext cx="256433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Radia Perlman (1951-Present)- Developed the Spanning Tree Algorithm.</a:t>
            </a:r>
          </a:p>
          <a:p>
            <a:r>
              <a:rPr lang="en-US" dirty="0">
                <a:hlinkClick r:id="rId14"/>
              </a:rPr>
              <a:t>https://internethalloffame.org/inductees/radia-perlman</a:t>
            </a:r>
            <a:r>
              <a:rPr lang="en-US" dirty="0"/>
              <a:t> 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B49AAEE-A4A5-1974-DE57-C36C238F103D}"/>
              </a:ext>
            </a:extLst>
          </p:cNvPr>
          <p:cNvSpPr txBox="1"/>
          <p:nvPr/>
        </p:nvSpPr>
        <p:spPr>
          <a:xfrm>
            <a:off x="32146627" y="21154954"/>
            <a:ext cx="329035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Carol Shaw (1955-Present)- Worked for Atari and Activision and wrote “River Raid.”</a:t>
            </a:r>
          </a:p>
          <a:p>
            <a:r>
              <a:rPr lang="en-US" dirty="0">
                <a:hlinkClick r:id="rId15"/>
              </a:rPr>
              <a:t>http://t3.gstatic.com/licensed-image?q=tbn:ANd9GcT945kFVpCe0Kp_gcORbOoKtt267ngkEVN5xvtlc71FFLVx6jhANEeaq6kC3VOyoSQo</a:t>
            </a:r>
            <a:r>
              <a:rPr lang="en-US" dirty="0"/>
              <a:t> 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32E4F75-826B-497A-D909-502B3322E0D7}"/>
              </a:ext>
            </a:extLst>
          </p:cNvPr>
          <p:cNvSpPr txBox="1"/>
          <p:nvPr/>
        </p:nvSpPr>
        <p:spPr>
          <a:xfrm>
            <a:off x="33346997" y="17797141"/>
            <a:ext cx="273016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Tim Berners-Lee (1955-Present)-  Credited with inventing the World Wide Wed.</a:t>
            </a:r>
          </a:p>
          <a:p>
            <a:r>
              <a:rPr lang="en-US" dirty="0">
                <a:hlinkClick r:id="rId16"/>
              </a:rPr>
              <a:t>https://en.wikipedia.org/wiki/Tim_Berners-Lee</a:t>
            </a:r>
            <a:r>
              <a:rPr lang="en-US" dirty="0"/>
              <a:t> 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1447FED-E0D5-749F-4318-B4DCF45FD77B}"/>
              </a:ext>
            </a:extLst>
          </p:cNvPr>
          <p:cNvSpPr txBox="1"/>
          <p:nvPr/>
        </p:nvSpPr>
        <p:spPr>
          <a:xfrm>
            <a:off x="30013393" y="17593172"/>
            <a:ext cx="264367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Paul Allen(1953-2018) and Bill Gates(1955-Present)- Started </a:t>
            </a:r>
            <a:r>
              <a:rPr lang="en-US" dirty="0" err="1"/>
              <a:t>MicroSoft</a:t>
            </a:r>
            <a:r>
              <a:rPr lang="en-US" dirty="0"/>
              <a:t> together.</a:t>
            </a:r>
          </a:p>
          <a:p>
            <a:r>
              <a:rPr lang="en-US" dirty="0">
                <a:hlinkClick r:id="rId17"/>
              </a:rPr>
              <a:t>https://www.nytimes.com/2018/10/15/obituaries/paul-allen-dead.html</a:t>
            </a:r>
            <a:r>
              <a:rPr lang="en-US" dirty="0"/>
              <a:t> </a:t>
            </a:r>
          </a:p>
          <a:p>
            <a:r>
              <a:rPr lang="en-US" dirty="0">
                <a:hlinkClick r:id="rId18"/>
              </a:rPr>
              <a:t>https://en.wikipedia.org/wiki/Bill_Gates</a:t>
            </a:r>
            <a:r>
              <a:rPr lang="en-US" dirty="0"/>
              <a:t> </a:t>
            </a:r>
          </a:p>
          <a:p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584EDDE-DEC2-6033-5FD9-B34911314512}"/>
              </a:ext>
            </a:extLst>
          </p:cNvPr>
          <p:cNvSpPr txBox="1"/>
          <p:nvPr/>
        </p:nvSpPr>
        <p:spPr>
          <a:xfrm>
            <a:off x="29627726" y="13432480"/>
            <a:ext cx="2102764" cy="1746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Enigma Machine</a:t>
            </a:r>
          </a:p>
          <a:p>
            <a:r>
              <a:rPr lang="en-US" dirty="0"/>
              <a:t>Created by: Arthur </a:t>
            </a:r>
            <a:r>
              <a:rPr lang="en-US" dirty="0" err="1"/>
              <a:t>Scherbius</a:t>
            </a:r>
            <a:r>
              <a:rPr lang="en-US" dirty="0"/>
              <a:t> </a:t>
            </a:r>
          </a:p>
          <a:p>
            <a:r>
              <a:rPr lang="en-US" dirty="0"/>
              <a:t>Time: 1918.</a:t>
            </a:r>
          </a:p>
          <a:p>
            <a:r>
              <a:rPr lang="en-US" dirty="0"/>
              <a:t>Facts: used for communication.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517F5DB-6B1B-8590-325C-9233F072A12E}"/>
              </a:ext>
            </a:extLst>
          </p:cNvPr>
          <p:cNvSpPr txBox="1"/>
          <p:nvPr/>
        </p:nvSpPr>
        <p:spPr>
          <a:xfrm>
            <a:off x="35370635" y="21168638"/>
            <a:ext cx="232799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Mark Dean(1957-Present)- Was a key member of the team that created the ISA bus for IBM.</a:t>
            </a:r>
          </a:p>
          <a:p>
            <a:r>
              <a:rPr lang="en-US" dirty="0"/>
              <a:t>https://www.biography.com/inventor/mark-dean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76B0087-14A1-6D2D-9A9F-7BBA4AAD6892}"/>
              </a:ext>
            </a:extLst>
          </p:cNvPr>
          <p:cNvSpPr txBox="1"/>
          <p:nvPr/>
        </p:nvSpPr>
        <p:spPr>
          <a:xfrm>
            <a:off x="43368360" y="19033786"/>
            <a:ext cx="323786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Sergey Brin(1973-Present) and Larry Page(1973- Present)- Developed the foundation of the Google search engine.</a:t>
            </a:r>
          </a:p>
          <a:p>
            <a:r>
              <a:rPr lang="en-US" dirty="0">
                <a:hlinkClick r:id="rId19"/>
              </a:rPr>
              <a:t>https://www.businessinsider.com/sergey-brin-google-alphabet-life-photos-2016-12</a:t>
            </a:r>
            <a:r>
              <a:rPr lang="en-US" dirty="0"/>
              <a:t> </a:t>
            </a:r>
          </a:p>
          <a:p>
            <a:r>
              <a:rPr lang="en-US" dirty="0">
                <a:hlinkClick r:id="rId20"/>
              </a:rPr>
              <a:t>https://en.wikipedia.org/wiki/Larry_Page</a:t>
            </a:r>
            <a:r>
              <a:rPr lang="en-US" dirty="0"/>
              <a:t> 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00A83B9-5F1B-B6B2-A5B3-F4DA2B91C629}"/>
              </a:ext>
            </a:extLst>
          </p:cNvPr>
          <p:cNvSpPr txBox="1"/>
          <p:nvPr/>
        </p:nvSpPr>
        <p:spPr>
          <a:xfrm>
            <a:off x="37292662" y="13774772"/>
            <a:ext cx="364834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Linus Torvalds(1969-Present)- Developed the Linux Operating System.</a:t>
            </a:r>
          </a:p>
          <a:p>
            <a:r>
              <a:rPr lang="en-US"/>
              <a:t>https://www.britannica.com/biography/Linus-Torvalds</a:t>
            </a:r>
          </a:p>
          <a:p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ECDD6CF-229B-25AF-080B-597FAAEA8541}"/>
              </a:ext>
            </a:extLst>
          </p:cNvPr>
          <p:cNvSpPr txBox="1"/>
          <p:nvPr/>
        </p:nvSpPr>
        <p:spPr>
          <a:xfrm>
            <a:off x="30968895" y="7967037"/>
            <a:ext cx="2743200" cy="160043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cs typeface="Calibri"/>
              </a:rPr>
              <a:t>ENIAC Developed</a:t>
            </a:r>
          </a:p>
          <a:p>
            <a:r>
              <a:rPr lang="en-US" sz="1600" dirty="0">
                <a:cs typeface="Calibri"/>
              </a:rPr>
              <a:t>Created by: Programmed by Six Women</a:t>
            </a:r>
            <a:endParaRPr lang="en-US" b="1" dirty="0">
              <a:cs typeface="Calibri"/>
            </a:endParaRPr>
          </a:p>
          <a:p>
            <a:r>
              <a:rPr lang="en-US" sz="1600" dirty="0">
                <a:cs typeface="Calibri"/>
              </a:rPr>
              <a:t>Time: 1942-1945</a:t>
            </a:r>
          </a:p>
          <a:p>
            <a:r>
              <a:rPr lang="en-US" sz="1600" dirty="0">
                <a:cs typeface="Calibri"/>
              </a:rPr>
              <a:t>Facts: It was 27 tons and the size of a room.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8F13287-F9C8-04BA-3E44-7FBCB22FE866}"/>
              </a:ext>
            </a:extLst>
          </p:cNvPr>
          <p:cNvSpPr txBox="1"/>
          <p:nvPr/>
        </p:nvSpPr>
        <p:spPr>
          <a:xfrm>
            <a:off x="44524680" y="13204601"/>
            <a:ext cx="246336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The Altair</a:t>
            </a:r>
          </a:p>
          <a:p>
            <a:r>
              <a:rPr lang="en-US" dirty="0"/>
              <a:t>Created by: Ed Roberts</a:t>
            </a:r>
          </a:p>
          <a:p>
            <a:r>
              <a:rPr lang="en-US" dirty="0"/>
              <a:t>Time: 1974.</a:t>
            </a:r>
          </a:p>
          <a:p>
            <a:r>
              <a:rPr lang="en-US" dirty="0"/>
              <a:t>Facts: The first widely accessible machine.</a:t>
            </a:r>
          </a:p>
          <a:p>
            <a:r>
              <a:rPr lang="en-US" dirty="0"/>
              <a:t>https://americanhistory.si.edu/collections/search/object/nmah_334396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F0D90DE-EC3B-2D52-7889-352C6A1FBA43}"/>
              </a:ext>
            </a:extLst>
          </p:cNvPr>
          <p:cNvSpPr txBox="1"/>
          <p:nvPr/>
        </p:nvSpPr>
        <p:spPr>
          <a:xfrm>
            <a:off x="47269366" y="13467391"/>
            <a:ext cx="3771945" cy="160043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cs typeface="Calibri"/>
              </a:rPr>
              <a:t>Apple 1</a:t>
            </a:r>
          </a:p>
          <a:p>
            <a:r>
              <a:rPr lang="en-US" sz="1600">
                <a:cs typeface="Calibri"/>
              </a:rPr>
              <a:t>Created by: Steve Wozniak (and/or Steve Jobs)</a:t>
            </a:r>
          </a:p>
          <a:p>
            <a:r>
              <a:rPr lang="en-US" sz="1600">
                <a:cs typeface="Calibri"/>
              </a:rPr>
              <a:t>Time: 1975</a:t>
            </a:r>
          </a:p>
          <a:p>
            <a:r>
              <a:rPr lang="en-US" sz="1600">
                <a:cs typeface="Calibri"/>
              </a:rPr>
              <a:t>Fact: The first modern computer, that started the Apple Franchise we know now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E29F915-85AD-E9B0-2B2A-0D58DD377E32}"/>
              </a:ext>
            </a:extLst>
          </p:cNvPr>
          <p:cNvSpPr txBox="1"/>
          <p:nvPr/>
        </p:nvSpPr>
        <p:spPr>
          <a:xfrm>
            <a:off x="48159005" y="21429343"/>
            <a:ext cx="314632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IBM PC</a:t>
            </a:r>
          </a:p>
          <a:p>
            <a:r>
              <a:rPr lang="en-US" dirty="0"/>
              <a:t>Created by: Mark Dean</a:t>
            </a:r>
          </a:p>
          <a:p>
            <a:r>
              <a:rPr lang="en-US" dirty="0"/>
              <a:t>Time: 1981.</a:t>
            </a:r>
          </a:p>
          <a:p>
            <a:r>
              <a:rPr lang="en-US" dirty="0"/>
              <a:t>Facts: The first Microcomputer.</a:t>
            </a:r>
          </a:p>
          <a:p>
            <a:r>
              <a:rPr lang="en-US" dirty="0"/>
              <a:t>https://en.wikipedia.org/wiki/IBM_5151</a:t>
            </a:r>
          </a:p>
        </p:txBody>
      </p:sp>
      <p:pic>
        <p:nvPicPr>
          <p:cNvPr id="19" name="Picture 26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E1A2A1AF-D71F-C314-048B-6D6F62486B73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12513" y="19825867"/>
            <a:ext cx="3166256" cy="1870826"/>
          </a:xfrm>
          <a:prstGeom prst="rect">
            <a:avLst/>
          </a:prstGeom>
        </p:spPr>
      </p:pic>
      <p:pic>
        <p:nvPicPr>
          <p:cNvPr id="27" name="Picture 28" descr="A picture containing text, indoor, device, scale&#10;&#10;Description automatically generated">
            <a:extLst>
              <a:ext uri="{FF2B5EF4-FFF2-40B4-BE49-F238E27FC236}">
                <a16:creationId xmlns:a16="http://schemas.microsoft.com/office/drawing/2014/main" id="{BDF78F11-783B-5486-9857-ACFE56B3DF44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454784" y="10121285"/>
            <a:ext cx="2743710" cy="3511920"/>
          </a:xfrm>
          <a:prstGeom prst="rect">
            <a:avLst/>
          </a:prstGeom>
        </p:spPr>
      </p:pic>
      <p:pic>
        <p:nvPicPr>
          <p:cNvPr id="12" name="Picture 28" descr="A picture containing text, device&#10;&#10;Description automatically generated">
            <a:extLst>
              <a:ext uri="{FF2B5EF4-FFF2-40B4-BE49-F238E27FC236}">
                <a16:creationId xmlns:a16="http://schemas.microsoft.com/office/drawing/2014/main" id="{E46611DD-5AA4-4839-420D-7ABABB6D97DA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8937063" y="13062684"/>
            <a:ext cx="3433314" cy="831477"/>
          </a:xfrm>
          <a:prstGeom prst="rect">
            <a:avLst/>
          </a:prstGeom>
        </p:spPr>
      </p:pic>
      <p:pic>
        <p:nvPicPr>
          <p:cNvPr id="29" name="Picture 30" descr="A picture containing text, box&#10;&#10;Description automatically generated">
            <a:extLst>
              <a:ext uri="{FF2B5EF4-FFF2-40B4-BE49-F238E27FC236}">
                <a16:creationId xmlns:a16="http://schemas.microsoft.com/office/drawing/2014/main" id="{58B541B7-AD2F-E96D-3F0D-4261A5B0A62B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1618172" y="19178894"/>
            <a:ext cx="4327405" cy="1950108"/>
          </a:xfrm>
          <a:prstGeom prst="rect">
            <a:avLst/>
          </a:prstGeom>
        </p:spPr>
      </p:pic>
      <p:pic>
        <p:nvPicPr>
          <p:cNvPr id="31" name="Picture 32">
            <a:extLst>
              <a:ext uri="{FF2B5EF4-FFF2-40B4-BE49-F238E27FC236}">
                <a16:creationId xmlns:a16="http://schemas.microsoft.com/office/drawing/2014/main" id="{B6B7E4B1-80A6-D3CC-26AE-BAAB551ECFF8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6485322" y="19931686"/>
            <a:ext cx="3160318" cy="2518910"/>
          </a:xfrm>
          <a:prstGeom prst="rect">
            <a:avLst/>
          </a:prstGeom>
        </p:spPr>
      </p:pic>
      <p:pic>
        <p:nvPicPr>
          <p:cNvPr id="33" name="Picture 34">
            <a:extLst>
              <a:ext uri="{FF2B5EF4-FFF2-40B4-BE49-F238E27FC236}">
                <a16:creationId xmlns:a16="http://schemas.microsoft.com/office/drawing/2014/main" id="{CE0AE078-FCF6-C091-927B-7BE750298426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20035301" y="19442937"/>
            <a:ext cx="2829463" cy="2215291"/>
          </a:xfrm>
          <a:prstGeom prst="rect">
            <a:avLst/>
          </a:prstGeom>
        </p:spPr>
      </p:pic>
      <p:pic>
        <p:nvPicPr>
          <p:cNvPr id="35" name="Picture 36" descr="A picture containing text, indoor, room, furniture&#10;&#10;Description automatically generated">
            <a:extLst>
              <a:ext uri="{FF2B5EF4-FFF2-40B4-BE49-F238E27FC236}">
                <a16:creationId xmlns:a16="http://schemas.microsoft.com/office/drawing/2014/main" id="{1939E84C-7039-1546-EB20-CBC9BDF7FE19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22958762" y="19283402"/>
            <a:ext cx="2743200" cy="1985159"/>
          </a:xfrm>
          <a:prstGeom prst="rect">
            <a:avLst/>
          </a:prstGeom>
        </p:spPr>
      </p:pic>
      <p:pic>
        <p:nvPicPr>
          <p:cNvPr id="39" name="Picture 40" descr="A picture containing floor, indoor, table&#10;&#10;Description automatically generated">
            <a:extLst>
              <a:ext uri="{FF2B5EF4-FFF2-40B4-BE49-F238E27FC236}">
                <a16:creationId xmlns:a16="http://schemas.microsoft.com/office/drawing/2014/main" id="{8BC0E432-A701-9526-F6D7-5C500A166F0D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23296458" y="11294557"/>
            <a:ext cx="2743200" cy="2057151"/>
          </a:xfrm>
          <a:prstGeom prst="rect">
            <a:avLst/>
          </a:prstGeom>
        </p:spPr>
      </p:pic>
      <p:pic>
        <p:nvPicPr>
          <p:cNvPr id="41" name="Picture 42" descr="A picture containing text, indoor, computer&#10;&#10;Description automatically generated">
            <a:extLst>
              <a:ext uri="{FF2B5EF4-FFF2-40B4-BE49-F238E27FC236}">
                <a16:creationId xmlns:a16="http://schemas.microsoft.com/office/drawing/2014/main" id="{58274C2E-0D05-9B87-E615-103F4A7FCA4B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44448833" y="11786990"/>
            <a:ext cx="2590349" cy="1442594"/>
          </a:xfrm>
          <a:prstGeom prst="rect">
            <a:avLst/>
          </a:prstGeom>
        </p:spPr>
      </p:pic>
      <p:pic>
        <p:nvPicPr>
          <p:cNvPr id="43" name="Picture 44" descr="A picture containing text&#10;&#10;Description automatically generated">
            <a:extLst>
              <a:ext uri="{FF2B5EF4-FFF2-40B4-BE49-F238E27FC236}">
                <a16:creationId xmlns:a16="http://schemas.microsoft.com/office/drawing/2014/main" id="{9DAF0CD9-A7CE-E5A3-1D49-6F6A3A3A0066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48185659" y="19328607"/>
            <a:ext cx="2743200" cy="2061972"/>
          </a:xfrm>
          <a:prstGeom prst="rect">
            <a:avLst/>
          </a:prstGeom>
        </p:spPr>
      </p:pic>
      <p:pic>
        <p:nvPicPr>
          <p:cNvPr id="45" name="Picture 46">
            <a:extLst>
              <a:ext uri="{FF2B5EF4-FFF2-40B4-BE49-F238E27FC236}">
                <a16:creationId xmlns:a16="http://schemas.microsoft.com/office/drawing/2014/main" id="{7E290D55-E156-8599-8C2F-48E3DDFE8FFF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47667784" y="11285246"/>
            <a:ext cx="2775546" cy="2200325"/>
          </a:xfrm>
          <a:prstGeom prst="rect">
            <a:avLst/>
          </a:prstGeom>
        </p:spPr>
      </p:pic>
      <p:pic>
        <p:nvPicPr>
          <p:cNvPr id="47" name="Picture 48">
            <a:extLst>
              <a:ext uri="{FF2B5EF4-FFF2-40B4-BE49-F238E27FC236}">
                <a16:creationId xmlns:a16="http://schemas.microsoft.com/office/drawing/2014/main" id="{FC6337DD-AD8C-7AF8-043B-44B15BB33760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7615628" y="19299394"/>
            <a:ext cx="2801787" cy="2502379"/>
          </a:xfrm>
          <a:prstGeom prst="rect">
            <a:avLst/>
          </a:prstGeom>
        </p:spPr>
      </p:pic>
      <p:pic>
        <p:nvPicPr>
          <p:cNvPr id="1028" name="Picture 4" descr="Charles Babbage | Biography, Computers, Inventions, &amp; Facts | Britannica">
            <a:extLst>
              <a:ext uri="{FF2B5EF4-FFF2-40B4-BE49-F238E27FC236}">
                <a16:creationId xmlns:a16="http://schemas.microsoft.com/office/drawing/2014/main" id="{BFE3A17B-DFB0-0973-7123-655B0ED47A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92809" y="12177354"/>
            <a:ext cx="1990725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Ada Lovelace | Babbage Engine | Computer History Museum">
            <a:extLst>
              <a:ext uri="{FF2B5EF4-FFF2-40B4-BE49-F238E27FC236}">
                <a16:creationId xmlns:a16="http://schemas.microsoft.com/office/drawing/2014/main" id="{8671D2E1-ECA6-A287-A777-B1356C5A25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61789" y="8625813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Edith Clarke Biography - Childhood, Life Achievements &amp; Timeline">
            <a:extLst>
              <a:ext uri="{FF2B5EF4-FFF2-40B4-BE49-F238E27FC236}">
                <a16:creationId xmlns:a16="http://schemas.microsoft.com/office/drawing/2014/main" id="{5F0AD77B-3FFA-A7B5-8A5C-50025AA367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86886" y="12472301"/>
            <a:ext cx="2981325" cy="1533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42F87247-2707-4618-83FA-1BBB31C95060}"/>
              </a:ext>
            </a:extLst>
          </p:cNvPr>
          <p:cNvSpPr txBox="1"/>
          <p:nvPr/>
        </p:nvSpPr>
        <p:spPr>
          <a:xfrm>
            <a:off x="524203" y="22560896"/>
            <a:ext cx="310132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  <a:hlinkClick r:id="rId36"/>
              </a:rPr>
              <a:t>www.wikepedia.org</a:t>
            </a:r>
            <a:endParaRPr lang="en-US">
              <a:cs typeface="Calibri"/>
            </a:endParaRPr>
          </a:p>
        </p:txBody>
      </p:sp>
      <p:pic>
        <p:nvPicPr>
          <p:cNvPr id="1040" name="Picture 16" descr="A new biography explains the genius of John von Neumann | The Economist">
            <a:extLst>
              <a:ext uri="{FF2B5EF4-FFF2-40B4-BE49-F238E27FC236}">
                <a16:creationId xmlns:a16="http://schemas.microsoft.com/office/drawing/2014/main" id="{71E7AFFA-1159-FDE7-9CE9-946209EDAC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30408" y="23577011"/>
            <a:ext cx="2734661" cy="1538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2AC8734B-29F5-3E06-46D7-F5FA187EB76E}"/>
              </a:ext>
            </a:extLst>
          </p:cNvPr>
          <p:cNvSpPr txBox="1"/>
          <p:nvPr/>
        </p:nvSpPr>
        <p:spPr>
          <a:xfrm>
            <a:off x="12680187" y="21075350"/>
            <a:ext cx="294173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  <a:hlinkClick r:id="rId38"/>
              </a:rPr>
              <a:t>www.wikepedia.org </a:t>
            </a:r>
            <a:endParaRPr lang="en-US"/>
          </a:p>
        </p:txBody>
      </p:sp>
      <p:pic>
        <p:nvPicPr>
          <p:cNvPr id="1042" name="Picture 18" descr="Grace Hopper | Biography, Accomplishments, &amp; Facts | Britannica">
            <a:extLst>
              <a:ext uri="{FF2B5EF4-FFF2-40B4-BE49-F238E27FC236}">
                <a16:creationId xmlns:a16="http://schemas.microsoft.com/office/drawing/2014/main" id="{639CAE30-B476-F274-DAB1-D87615EEA0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87163" y="19248080"/>
            <a:ext cx="2829463" cy="2122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Alan Turing | Biography, Facts, Computer, Machine, Education, &amp; Death |  Britannica">
            <a:extLst>
              <a:ext uri="{FF2B5EF4-FFF2-40B4-BE49-F238E27FC236}">
                <a16:creationId xmlns:a16="http://schemas.microsoft.com/office/drawing/2014/main" id="{2D576265-49EE-2BA3-B1BB-876A2B9E52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91369" y="4145792"/>
            <a:ext cx="2454275" cy="3489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866335BB-5001-A81F-5C00-65D5A5A098C0}"/>
              </a:ext>
            </a:extLst>
          </p:cNvPr>
          <p:cNvSpPr txBox="1"/>
          <p:nvPr/>
        </p:nvSpPr>
        <p:spPr>
          <a:xfrm>
            <a:off x="4031043" y="9740285"/>
            <a:ext cx="2622176" cy="3810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>
                <a:cs typeface="Calibri"/>
                <a:hlinkClick r:id="rId41"/>
              </a:rPr>
              <a:t>www.alamy.com</a:t>
            </a:r>
            <a:endParaRPr lang="en-US" dirty="0"/>
          </a:p>
        </p:txBody>
      </p:sp>
      <p:pic>
        <p:nvPicPr>
          <p:cNvPr id="1046" name="Picture 22" descr="Sister Mary Kenneth Keller (PhD, 1965): The first PhD in computer science  in the US – Computer Sciences – UW–Madison">
            <a:extLst>
              <a:ext uri="{FF2B5EF4-FFF2-40B4-BE49-F238E27FC236}">
                <a16:creationId xmlns:a16="http://schemas.microsoft.com/office/drawing/2014/main" id="{DC392B45-4B15-833A-B433-7A02FF2742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63811" y="23826296"/>
            <a:ext cx="2819400" cy="1619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6A1D6971-1832-4899-A64C-76978D325328}"/>
              </a:ext>
            </a:extLst>
          </p:cNvPr>
          <p:cNvSpPr txBox="1"/>
          <p:nvPr/>
        </p:nvSpPr>
        <p:spPr>
          <a:xfrm>
            <a:off x="9351107" y="12644332"/>
            <a:ext cx="322729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cs typeface="Calibri"/>
                <a:hlinkClick r:id="rId43"/>
              </a:rPr>
              <a:t>www.math.utah.edu</a:t>
            </a:r>
            <a:endParaRPr lang="en-US">
              <a:cs typeface="Calibri"/>
            </a:endParaRPr>
          </a:p>
        </p:txBody>
      </p:sp>
      <p:pic>
        <p:nvPicPr>
          <p:cNvPr id="1048" name="Picture 24" descr="Claude Shannon, the Father of the Information Age, Turns 1100100 | The New  Yorker">
            <a:extLst>
              <a:ext uri="{FF2B5EF4-FFF2-40B4-BE49-F238E27FC236}">
                <a16:creationId xmlns:a16="http://schemas.microsoft.com/office/drawing/2014/main" id="{0E0DA16A-433F-206C-C858-C49C37073D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76771" y="9643860"/>
            <a:ext cx="1724025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11D57E6B-DA3D-43CC-D041-D830D0D04B89}"/>
              </a:ext>
            </a:extLst>
          </p:cNvPr>
          <p:cNvSpPr txBox="1"/>
          <p:nvPr/>
        </p:nvSpPr>
        <p:spPr>
          <a:xfrm>
            <a:off x="7996939" y="21863647"/>
            <a:ext cx="429185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cs typeface="Calibri"/>
                <a:hlinkClick r:id="rId45"/>
              </a:rPr>
              <a:t>www.wikepedia.org</a:t>
            </a:r>
            <a:endParaRPr lang="en-US"/>
          </a:p>
        </p:txBody>
      </p:sp>
      <p:pic>
        <p:nvPicPr>
          <p:cNvPr id="1050" name="Picture 26" descr="An Interview With Edsger W. Dijkstra | August 2010 | Communications of the  ACM">
            <a:extLst>
              <a:ext uri="{FF2B5EF4-FFF2-40B4-BE49-F238E27FC236}">
                <a16:creationId xmlns:a16="http://schemas.microsoft.com/office/drawing/2014/main" id="{E39601E9-95F6-ECD8-1248-78DCC418BB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34420" y="10676217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Linus Torvalds | Biography, Linux, &amp; Facts | Britannica">
            <a:extLst>
              <a:ext uri="{FF2B5EF4-FFF2-40B4-BE49-F238E27FC236}">
                <a16:creationId xmlns:a16="http://schemas.microsoft.com/office/drawing/2014/main" id="{C591325C-AF31-3CCD-138B-4DC98EB7DA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48759" y="10676217"/>
            <a:ext cx="2009835" cy="2991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 descr="Barbara Liskov | Biography, A.M. Turing Award, &amp; Facts | Britannica">
            <a:extLst>
              <a:ext uri="{FF2B5EF4-FFF2-40B4-BE49-F238E27FC236}">
                <a16:creationId xmlns:a16="http://schemas.microsoft.com/office/drawing/2014/main" id="{990D04AB-CA34-2867-E736-7F41B8BD0C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8247" y="19340057"/>
            <a:ext cx="213360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8832DCE9-97F7-986F-83CC-B9C6184D239F}"/>
              </a:ext>
            </a:extLst>
          </p:cNvPr>
          <p:cNvSpPr txBox="1"/>
          <p:nvPr/>
        </p:nvSpPr>
        <p:spPr>
          <a:xfrm>
            <a:off x="17081424" y="22461639"/>
            <a:ext cx="316005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  <a:hlinkClick r:id="rId49"/>
              </a:rPr>
              <a:t>www.wikepedia.org</a:t>
            </a:r>
            <a:endParaRPr lang="en-US">
              <a:cs typeface="Calibri"/>
            </a:endParaRPr>
          </a:p>
        </p:txBody>
      </p:sp>
      <p:pic>
        <p:nvPicPr>
          <p:cNvPr id="1054" name="Picture 30" descr="Clarence &quot;Skip&quot; Ellis | Computer Science | UIUC">
            <a:extLst>
              <a:ext uri="{FF2B5EF4-FFF2-40B4-BE49-F238E27FC236}">
                <a16:creationId xmlns:a16="http://schemas.microsoft.com/office/drawing/2014/main" id="{7FF1B2CE-3CD3-2F13-F872-401A0FBD54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53531" y="9530510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8AB6A6D3-A29E-DC40-BBAB-895287F2A9CA}"/>
              </a:ext>
            </a:extLst>
          </p:cNvPr>
          <p:cNvSpPr txBox="1"/>
          <p:nvPr/>
        </p:nvSpPr>
        <p:spPr>
          <a:xfrm>
            <a:off x="26647587" y="19050000"/>
            <a:ext cx="272302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pic>
        <p:nvPicPr>
          <p:cNvPr id="59" name="Picture 2" descr="Steve Wozniak | Biography &amp; Facts | Britannica">
            <a:extLst>
              <a:ext uri="{FF2B5EF4-FFF2-40B4-BE49-F238E27FC236}">
                <a16:creationId xmlns:a16="http://schemas.microsoft.com/office/drawing/2014/main" id="{FE4A8A65-DEDC-C15F-C935-6B43519918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22061" y="12962558"/>
            <a:ext cx="2220028" cy="1477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4" descr="Radia Perlman | Internet Hall of Fame">
            <a:extLst>
              <a:ext uri="{FF2B5EF4-FFF2-40B4-BE49-F238E27FC236}">
                <a16:creationId xmlns:a16="http://schemas.microsoft.com/office/drawing/2014/main" id="{62E11049-8A4C-15A0-C260-A26269F224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69603" y="21125611"/>
            <a:ext cx="2162175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carol shaw">
            <a:extLst>
              <a:ext uri="{FF2B5EF4-FFF2-40B4-BE49-F238E27FC236}">
                <a16:creationId xmlns:a16="http://schemas.microsoft.com/office/drawing/2014/main" id="{4A021CEB-C02C-7C98-7A23-675FC561B2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91680" y="23125731"/>
            <a:ext cx="1266825" cy="177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8" descr="Tim Berners-Lee - Wikipedia">
            <a:extLst>
              <a:ext uri="{FF2B5EF4-FFF2-40B4-BE49-F238E27FC236}">
                <a16:creationId xmlns:a16="http://schemas.microsoft.com/office/drawing/2014/main" id="{DD52BB26-D178-9203-D1BF-ABEB722592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24579" y="20275801"/>
            <a:ext cx="1404363" cy="1753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Paul G. Allen, Microsoft's Co-Founder, Is Dead at 65 - The New York Times">
            <a:extLst>
              <a:ext uri="{FF2B5EF4-FFF2-40B4-BE49-F238E27FC236}">
                <a16:creationId xmlns:a16="http://schemas.microsoft.com/office/drawing/2014/main" id="{B1AD316E-F6E3-BA3D-6861-F63EEF5FC5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32607" y="19559748"/>
            <a:ext cx="1656213" cy="1631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Mark Dean - Inventions, Education &amp; Computers - Biography">
            <a:extLst>
              <a:ext uri="{FF2B5EF4-FFF2-40B4-BE49-F238E27FC236}">
                <a16:creationId xmlns:a16="http://schemas.microsoft.com/office/drawing/2014/main" id="{24D76979-B171-B2C2-163F-97090C9BD3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63067" y="23437634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14" descr="Sergey Brin: Life of Google Founder, Former Alphabet President">
            <a:extLst>
              <a:ext uri="{FF2B5EF4-FFF2-40B4-BE49-F238E27FC236}">
                <a16:creationId xmlns:a16="http://schemas.microsoft.com/office/drawing/2014/main" id="{41B33E21-F595-B1D8-9CFF-D33235381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86509" y="21622599"/>
            <a:ext cx="2440798" cy="1827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" name="Picture 18" descr="Image result for Larry Page">
            <a:extLst>
              <a:ext uri="{FF2B5EF4-FFF2-40B4-BE49-F238E27FC236}">
                <a16:creationId xmlns:a16="http://schemas.microsoft.com/office/drawing/2014/main" id="{3DDD6D7A-7399-1F9D-0266-6B9512016F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22125" y="21630062"/>
            <a:ext cx="1690463" cy="1872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" name="Picture 20" descr="Image result for bill gates">
            <a:extLst>
              <a:ext uri="{FF2B5EF4-FFF2-40B4-BE49-F238E27FC236}">
                <a16:creationId xmlns:a16="http://schemas.microsoft.com/office/drawing/2014/main" id="{D9FCFAF7-9A89-F8F4-7733-0F422AF92B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4909" y="19514888"/>
            <a:ext cx="1198808" cy="1676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7" name="Arrow: Down 1026">
            <a:extLst>
              <a:ext uri="{FF2B5EF4-FFF2-40B4-BE49-F238E27FC236}">
                <a16:creationId xmlns:a16="http://schemas.microsoft.com/office/drawing/2014/main" id="{F8483A1D-065E-D0FA-566F-083F12CCECF4}"/>
              </a:ext>
            </a:extLst>
          </p:cNvPr>
          <p:cNvSpPr/>
          <p:nvPr/>
        </p:nvSpPr>
        <p:spPr>
          <a:xfrm>
            <a:off x="1700262" y="16917700"/>
            <a:ext cx="585738" cy="110042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9" name="Arrow: Down 1028">
            <a:extLst>
              <a:ext uri="{FF2B5EF4-FFF2-40B4-BE49-F238E27FC236}">
                <a16:creationId xmlns:a16="http://schemas.microsoft.com/office/drawing/2014/main" id="{C19837AE-BCC9-4F38-A6AA-A29C016BE444}"/>
              </a:ext>
            </a:extLst>
          </p:cNvPr>
          <p:cNvSpPr/>
          <p:nvPr/>
        </p:nvSpPr>
        <p:spPr>
          <a:xfrm rot="10800000">
            <a:off x="4318280" y="15089550"/>
            <a:ext cx="677983" cy="136965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1" name="Arrow: Down 1030">
            <a:extLst>
              <a:ext uri="{FF2B5EF4-FFF2-40B4-BE49-F238E27FC236}">
                <a16:creationId xmlns:a16="http://schemas.microsoft.com/office/drawing/2014/main" id="{501C27C9-8DAF-21A4-D3CC-FB47B351E6B8}"/>
              </a:ext>
            </a:extLst>
          </p:cNvPr>
          <p:cNvSpPr/>
          <p:nvPr/>
        </p:nvSpPr>
        <p:spPr>
          <a:xfrm>
            <a:off x="8817429" y="16935016"/>
            <a:ext cx="585738" cy="67281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3" name="Arrow: Down 1032">
            <a:extLst>
              <a:ext uri="{FF2B5EF4-FFF2-40B4-BE49-F238E27FC236}">
                <a16:creationId xmlns:a16="http://schemas.microsoft.com/office/drawing/2014/main" id="{71DE4F33-36CD-B33B-0C4C-86C0364CB3DC}"/>
              </a:ext>
            </a:extLst>
          </p:cNvPr>
          <p:cNvSpPr/>
          <p:nvPr/>
        </p:nvSpPr>
        <p:spPr>
          <a:xfrm rot="10800000">
            <a:off x="9656449" y="15559020"/>
            <a:ext cx="677983" cy="91749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5" name="Arrow: Down 1034">
            <a:extLst>
              <a:ext uri="{FF2B5EF4-FFF2-40B4-BE49-F238E27FC236}">
                <a16:creationId xmlns:a16="http://schemas.microsoft.com/office/drawing/2014/main" id="{9C8D7D0F-1F7F-961B-72B6-413EC779BFB7}"/>
              </a:ext>
            </a:extLst>
          </p:cNvPr>
          <p:cNvSpPr/>
          <p:nvPr/>
        </p:nvSpPr>
        <p:spPr>
          <a:xfrm>
            <a:off x="12578401" y="16933413"/>
            <a:ext cx="585738" cy="77775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7" name="Arrow: Down 1036">
            <a:extLst>
              <a:ext uri="{FF2B5EF4-FFF2-40B4-BE49-F238E27FC236}">
                <a16:creationId xmlns:a16="http://schemas.microsoft.com/office/drawing/2014/main" id="{C177B082-2A90-B32E-AB30-0486FA51C996}"/>
              </a:ext>
            </a:extLst>
          </p:cNvPr>
          <p:cNvSpPr/>
          <p:nvPr/>
        </p:nvSpPr>
        <p:spPr>
          <a:xfrm rot="10800000">
            <a:off x="17494639" y="12528352"/>
            <a:ext cx="677983" cy="396612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9" name="Arrow: Down 1038">
            <a:extLst>
              <a:ext uri="{FF2B5EF4-FFF2-40B4-BE49-F238E27FC236}">
                <a16:creationId xmlns:a16="http://schemas.microsoft.com/office/drawing/2014/main" id="{BC7CB97D-5593-A334-0182-5B350DA24A35}"/>
              </a:ext>
            </a:extLst>
          </p:cNvPr>
          <p:cNvSpPr/>
          <p:nvPr/>
        </p:nvSpPr>
        <p:spPr>
          <a:xfrm>
            <a:off x="16938438" y="16917699"/>
            <a:ext cx="556202" cy="99360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1" name="Arrow: Down 1040">
            <a:extLst>
              <a:ext uri="{FF2B5EF4-FFF2-40B4-BE49-F238E27FC236}">
                <a16:creationId xmlns:a16="http://schemas.microsoft.com/office/drawing/2014/main" id="{7D82D580-BC37-B9A9-CFF5-CA02CDB42E11}"/>
              </a:ext>
            </a:extLst>
          </p:cNvPr>
          <p:cNvSpPr/>
          <p:nvPr/>
        </p:nvSpPr>
        <p:spPr>
          <a:xfrm rot="10800000">
            <a:off x="21278968" y="15405890"/>
            <a:ext cx="677984" cy="106448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3" name="Arrow: Down 1042">
            <a:extLst>
              <a:ext uri="{FF2B5EF4-FFF2-40B4-BE49-F238E27FC236}">
                <a16:creationId xmlns:a16="http://schemas.microsoft.com/office/drawing/2014/main" id="{859D0126-537E-6B5A-8BD2-66A0348499A9}"/>
              </a:ext>
            </a:extLst>
          </p:cNvPr>
          <p:cNvSpPr/>
          <p:nvPr/>
        </p:nvSpPr>
        <p:spPr>
          <a:xfrm>
            <a:off x="20112597" y="16912680"/>
            <a:ext cx="677984" cy="106448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9" name="Arrow: Down 1048">
            <a:extLst>
              <a:ext uri="{FF2B5EF4-FFF2-40B4-BE49-F238E27FC236}">
                <a16:creationId xmlns:a16="http://schemas.microsoft.com/office/drawing/2014/main" id="{AB7D5BF1-6972-BAD4-5B1F-80C8F09BDFFE}"/>
              </a:ext>
            </a:extLst>
          </p:cNvPr>
          <p:cNvSpPr/>
          <p:nvPr/>
        </p:nvSpPr>
        <p:spPr>
          <a:xfrm rot="10800000">
            <a:off x="23659149" y="14975763"/>
            <a:ext cx="677984" cy="147927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5" name="Arrow: Down 1054">
            <a:extLst>
              <a:ext uri="{FF2B5EF4-FFF2-40B4-BE49-F238E27FC236}">
                <a16:creationId xmlns:a16="http://schemas.microsoft.com/office/drawing/2014/main" id="{1939CD4C-1BB2-AE6D-D19D-9450C4195492}"/>
              </a:ext>
            </a:extLst>
          </p:cNvPr>
          <p:cNvSpPr/>
          <p:nvPr/>
        </p:nvSpPr>
        <p:spPr>
          <a:xfrm>
            <a:off x="24252424" y="16916395"/>
            <a:ext cx="677984" cy="96342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7" name="Arrow: Down 1056">
            <a:extLst>
              <a:ext uri="{FF2B5EF4-FFF2-40B4-BE49-F238E27FC236}">
                <a16:creationId xmlns:a16="http://schemas.microsoft.com/office/drawing/2014/main" id="{824C7CC3-5DF5-4B47-EBD0-01F1B8945E76}"/>
              </a:ext>
            </a:extLst>
          </p:cNvPr>
          <p:cNvSpPr/>
          <p:nvPr/>
        </p:nvSpPr>
        <p:spPr>
          <a:xfrm rot="10800000">
            <a:off x="30030955" y="15146600"/>
            <a:ext cx="677984" cy="130843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8" name="TextBox 1057">
            <a:extLst>
              <a:ext uri="{FF2B5EF4-FFF2-40B4-BE49-F238E27FC236}">
                <a16:creationId xmlns:a16="http://schemas.microsoft.com/office/drawing/2014/main" id="{C0BEFCD5-DFFA-50EC-9EF6-714174148829}"/>
              </a:ext>
            </a:extLst>
          </p:cNvPr>
          <p:cNvSpPr txBox="1"/>
          <p:nvPr/>
        </p:nvSpPr>
        <p:spPr>
          <a:xfrm>
            <a:off x="29174778" y="10548005"/>
            <a:ext cx="24583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https://en.wikipedia.org/wiki/Enigma_machine</a:t>
            </a:r>
          </a:p>
        </p:txBody>
      </p:sp>
      <p:sp>
        <p:nvSpPr>
          <p:cNvPr id="1059" name="TextBox 1058">
            <a:extLst>
              <a:ext uri="{FF2B5EF4-FFF2-40B4-BE49-F238E27FC236}">
                <a16:creationId xmlns:a16="http://schemas.microsoft.com/office/drawing/2014/main" id="{829C0D7D-F039-646E-0668-6081E99B18F3}"/>
              </a:ext>
            </a:extLst>
          </p:cNvPr>
          <p:cNvSpPr txBox="1"/>
          <p:nvPr/>
        </p:nvSpPr>
        <p:spPr>
          <a:xfrm>
            <a:off x="22864764" y="10580920"/>
            <a:ext cx="33085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https://en.wikipedia.org/wiki/Tabulating_machine</a:t>
            </a:r>
          </a:p>
        </p:txBody>
      </p:sp>
      <p:sp>
        <p:nvSpPr>
          <p:cNvPr id="1060" name="TextBox 1059">
            <a:extLst>
              <a:ext uri="{FF2B5EF4-FFF2-40B4-BE49-F238E27FC236}">
                <a16:creationId xmlns:a16="http://schemas.microsoft.com/office/drawing/2014/main" id="{25ED721A-4A94-A3EF-4E3C-10E95DA7961D}"/>
              </a:ext>
            </a:extLst>
          </p:cNvPr>
          <p:cNvSpPr txBox="1"/>
          <p:nvPr/>
        </p:nvSpPr>
        <p:spPr>
          <a:xfrm>
            <a:off x="19855143" y="21765841"/>
            <a:ext cx="30096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https://www.britannica.com/technology/Analytical-Engine</a:t>
            </a:r>
          </a:p>
        </p:txBody>
      </p:sp>
      <p:sp>
        <p:nvSpPr>
          <p:cNvPr id="1063" name="TextBox 1062">
            <a:extLst>
              <a:ext uri="{FF2B5EF4-FFF2-40B4-BE49-F238E27FC236}">
                <a16:creationId xmlns:a16="http://schemas.microsoft.com/office/drawing/2014/main" id="{09A1FA56-82CD-38DD-152C-EB514AC6C98F}"/>
              </a:ext>
            </a:extLst>
          </p:cNvPr>
          <p:cNvSpPr txBox="1"/>
          <p:nvPr/>
        </p:nvSpPr>
        <p:spPr>
          <a:xfrm>
            <a:off x="23052411" y="21336741"/>
            <a:ext cx="25507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https://en.wikipedia.org/wiki/Difference_engine</a:t>
            </a:r>
          </a:p>
        </p:txBody>
      </p:sp>
      <p:sp>
        <p:nvSpPr>
          <p:cNvPr id="1064" name="Arrow: Down 1063">
            <a:extLst>
              <a:ext uri="{FF2B5EF4-FFF2-40B4-BE49-F238E27FC236}">
                <a16:creationId xmlns:a16="http://schemas.microsoft.com/office/drawing/2014/main" id="{44C46313-45F3-F9B6-DAB7-BF798A478396}"/>
              </a:ext>
            </a:extLst>
          </p:cNvPr>
          <p:cNvSpPr/>
          <p:nvPr/>
        </p:nvSpPr>
        <p:spPr>
          <a:xfrm>
            <a:off x="25896810" y="16912681"/>
            <a:ext cx="677984" cy="536224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9" name="Arrow: Down 1068">
            <a:extLst>
              <a:ext uri="{FF2B5EF4-FFF2-40B4-BE49-F238E27FC236}">
                <a16:creationId xmlns:a16="http://schemas.microsoft.com/office/drawing/2014/main" id="{FF5A1AE2-BD30-F505-FD4D-DC1030BD4CB3}"/>
              </a:ext>
            </a:extLst>
          </p:cNvPr>
          <p:cNvSpPr/>
          <p:nvPr/>
        </p:nvSpPr>
        <p:spPr>
          <a:xfrm>
            <a:off x="26430650" y="16914095"/>
            <a:ext cx="677984" cy="96342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0" name="Arrow: Down 1069">
            <a:extLst>
              <a:ext uri="{FF2B5EF4-FFF2-40B4-BE49-F238E27FC236}">
                <a16:creationId xmlns:a16="http://schemas.microsoft.com/office/drawing/2014/main" id="{336F1DB3-CE83-B95B-369E-BD4687BCB12E}"/>
              </a:ext>
            </a:extLst>
          </p:cNvPr>
          <p:cNvSpPr/>
          <p:nvPr/>
        </p:nvSpPr>
        <p:spPr>
          <a:xfrm rot="10800000">
            <a:off x="26753272" y="9526408"/>
            <a:ext cx="677984" cy="694491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Picture 38" descr="A picture containing electronics, indoor&#10;&#10;Description automatically generated">
            <a:extLst>
              <a:ext uri="{FF2B5EF4-FFF2-40B4-BE49-F238E27FC236}">
                <a16:creationId xmlns:a16="http://schemas.microsoft.com/office/drawing/2014/main" id="{7EC033AE-FCE1-214E-47D6-39C6473B472B}"/>
              </a:ext>
            </a:extLst>
          </p:cNvPr>
          <p:cNvPicPr>
            <a:picLocks noChangeAspect="1"/>
          </p:cNvPicPr>
          <p:nvPr/>
        </p:nvPicPr>
        <p:blipFill>
          <a:blip r:embed="rId60"/>
          <a:stretch>
            <a:fillRect/>
          </a:stretch>
        </p:blipFill>
        <p:spPr>
          <a:xfrm>
            <a:off x="29472603" y="11194336"/>
            <a:ext cx="1999698" cy="2180614"/>
          </a:xfrm>
          <a:prstGeom prst="rect">
            <a:avLst/>
          </a:prstGeom>
        </p:spPr>
      </p:pic>
      <p:pic>
        <p:nvPicPr>
          <p:cNvPr id="1071" name="Picture 1070">
            <a:extLst>
              <a:ext uri="{FF2B5EF4-FFF2-40B4-BE49-F238E27FC236}">
                <a16:creationId xmlns:a16="http://schemas.microsoft.com/office/drawing/2014/main" id="{363CC7B0-CD3E-96BB-6E13-03B546D2BF7A}"/>
              </a:ext>
            </a:extLst>
          </p:cNvPr>
          <p:cNvPicPr>
            <a:picLocks noChangeAspect="1"/>
          </p:cNvPicPr>
          <p:nvPr/>
        </p:nvPicPr>
        <p:blipFill>
          <a:blip r:embed="rId61"/>
          <a:stretch>
            <a:fillRect/>
          </a:stretch>
        </p:blipFill>
        <p:spPr>
          <a:xfrm>
            <a:off x="30870360" y="6099629"/>
            <a:ext cx="2400935" cy="1808704"/>
          </a:xfrm>
          <a:prstGeom prst="rect">
            <a:avLst/>
          </a:prstGeom>
        </p:spPr>
      </p:pic>
      <p:sp>
        <p:nvSpPr>
          <p:cNvPr id="1072" name="TextBox 1071">
            <a:extLst>
              <a:ext uri="{FF2B5EF4-FFF2-40B4-BE49-F238E27FC236}">
                <a16:creationId xmlns:a16="http://schemas.microsoft.com/office/drawing/2014/main" id="{4D2B659D-8003-3F32-9533-7D0863272AA5}"/>
              </a:ext>
            </a:extLst>
          </p:cNvPr>
          <p:cNvSpPr txBox="1"/>
          <p:nvPr/>
        </p:nvSpPr>
        <p:spPr>
          <a:xfrm>
            <a:off x="30775027" y="5463257"/>
            <a:ext cx="2743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https://en.wikipedia.org/wiki/ENIAC</a:t>
            </a:r>
          </a:p>
        </p:txBody>
      </p:sp>
      <p:sp>
        <p:nvSpPr>
          <p:cNvPr id="1073" name="Arrow: Down 1072">
            <a:extLst>
              <a:ext uri="{FF2B5EF4-FFF2-40B4-BE49-F238E27FC236}">
                <a16:creationId xmlns:a16="http://schemas.microsoft.com/office/drawing/2014/main" id="{9E93FA0C-2F42-87B1-A9B7-9CE796B13069}"/>
              </a:ext>
            </a:extLst>
          </p:cNvPr>
          <p:cNvSpPr/>
          <p:nvPr/>
        </p:nvSpPr>
        <p:spPr>
          <a:xfrm rot="10800000">
            <a:off x="31468643" y="9542439"/>
            <a:ext cx="677984" cy="694491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4" name="Arrow: Down 1073">
            <a:extLst>
              <a:ext uri="{FF2B5EF4-FFF2-40B4-BE49-F238E27FC236}">
                <a16:creationId xmlns:a16="http://schemas.microsoft.com/office/drawing/2014/main" id="{40F0FF86-6CC3-9670-27AA-C999CD0FBD93}"/>
              </a:ext>
            </a:extLst>
          </p:cNvPr>
          <p:cNvSpPr/>
          <p:nvPr/>
        </p:nvSpPr>
        <p:spPr>
          <a:xfrm rot="10800000">
            <a:off x="27926090" y="15915593"/>
            <a:ext cx="677984" cy="57176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5" name="Arrow: Down 1074">
            <a:extLst>
              <a:ext uri="{FF2B5EF4-FFF2-40B4-BE49-F238E27FC236}">
                <a16:creationId xmlns:a16="http://schemas.microsoft.com/office/drawing/2014/main" id="{D6C4E27B-F959-AE18-2D9B-B793A0E33529}"/>
              </a:ext>
            </a:extLst>
          </p:cNvPr>
          <p:cNvSpPr/>
          <p:nvPr/>
        </p:nvSpPr>
        <p:spPr>
          <a:xfrm>
            <a:off x="29415509" y="16925994"/>
            <a:ext cx="677984" cy="503954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6" name="Arrow: Down 1075">
            <a:extLst>
              <a:ext uri="{FF2B5EF4-FFF2-40B4-BE49-F238E27FC236}">
                <a16:creationId xmlns:a16="http://schemas.microsoft.com/office/drawing/2014/main" id="{82692090-7460-44C3-1733-33CE6F295FED}"/>
              </a:ext>
            </a:extLst>
          </p:cNvPr>
          <p:cNvSpPr/>
          <p:nvPr/>
        </p:nvSpPr>
        <p:spPr>
          <a:xfrm rot="10800000">
            <a:off x="32834194" y="14319967"/>
            <a:ext cx="677984" cy="216739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7" name="Arrow: Down 1076">
            <a:extLst>
              <a:ext uri="{FF2B5EF4-FFF2-40B4-BE49-F238E27FC236}">
                <a16:creationId xmlns:a16="http://schemas.microsoft.com/office/drawing/2014/main" id="{6825DEEF-3FE5-4F54-65D1-CECD8B8F26D4}"/>
              </a:ext>
            </a:extLst>
          </p:cNvPr>
          <p:cNvSpPr/>
          <p:nvPr/>
        </p:nvSpPr>
        <p:spPr>
          <a:xfrm>
            <a:off x="33860502" y="16881594"/>
            <a:ext cx="677984" cy="96342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2" name="Arrow: Down 1081">
            <a:extLst>
              <a:ext uri="{FF2B5EF4-FFF2-40B4-BE49-F238E27FC236}">
                <a16:creationId xmlns:a16="http://schemas.microsoft.com/office/drawing/2014/main" id="{EB91F09C-FEDF-EADF-43AF-991F230D0B9E}"/>
              </a:ext>
            </a:extLst>
          </p:cNvPr>
          <p:cNvSpPr/>
          <p:nvPr/>
        </p:nvSpPr>
        <p:spPr>
          <a:xfrm rot="10800000">
            <a:off x="33660452" y="15882537"/>
            <a:ext cx="677984" cy="57176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3" name="Arrow: Down 1082">
            <a:extLst>
              <a:ext uri="{FF2B5EF4-FFF2-40B4-BE49-F238E27FC236}">
                <a16:creationId xmlns:a16="http://schemas.microsoft.com/office/drawing/2014/main" id="{ADEAA44C-86D4-453A-DB29-CD603898A196}"/>
              </a:ext>
            </a:extLst>
          </p:cNvPr>
          <p:cNvSpPr/>
          <p:nvPr/>
        </p:nvSpPr>
        <p:spPr>
          <a:xfrm>
            <a:off x="36085150" y="16907667"/>
            <a:ext cx="677984" cy="421927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4" name="Arrow: Down 1083">
            <a:extLst>
              <a:ext uri="{FF2B5EF4-FFF2-40B4-BE49-F238E27FC236}">
                <a16:creationId xmlns:a16="http://schemas.microsoft.com/office/drawing/2014/main" id="{E0D404F8-3B7C-013B-02E3-79651A7276BC}"/>
              </a:ext>
            </a:extLst>
          </p:cNvPr>
          <p:cNvSpPr/>
          <p:nvPr/>
        </p:nvSpPr>
        <p:spPr>
          <a:xfrm>
            <a:off x="32411382" y="16907667"/>
            <a:ext cx="677984" cy="421927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5" name="Arrow: Down 1084">
            <a:extLst>
              <a:ext uri="{FF2B5EF4-FFF2-40B4-BE49-F238E27FC236}">
                <a16:creationId xmlns:a16="http://schemas.microsoft.com/office/drawing/2014/main" id="{69886193-D867-E85D-9496-CF5E5CB8CD33}"/>
              </a:ext>
            </a:extLst>
          </p:cNvPr>
          <p:cNvSpPr/>
          <p:nvPr/>
        </p:nvSpPr>
        <p:spPr>
          <a:xfrm>
            <a:off x="38169303" y="16920532"/>
            <a:ext cx="677984" cy="238615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6" name="Arrow: Down 1085">
            <a:extLst>
              <a:ext uri="{FF2B5EF4-FFF2-40B4-BE49-F238E27FC236}">
                <a16:creationId xmlns:a16="http://schemas.microsoft.com/office/drawing/2014/main" id="{8368AC2B-39B1-419E-EEB2-BEFD4675C188}"/>
              </a:ext>
            </a:extLst>
          </p:cNvPr>
          <p:cNvSpPr/>
          <p:nvPr/>
        </p:nvSpPr>
        <p:spPr>
          <a:xfrm rot="10800000">
            <a:off x="39153794" y="15198747"/>
            <a:ext cx="677984" cy="12663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8" name="Arrow: Down 1087">
            <a:extLst>
              <a:ext uri="{FF2B5EF4-FFF2-40B4-BE49-F238E27FC236}">
                <a16:creationId xmlns:a16="http://schemas.microsoft.com/office/drawing/2014/main" id="{C00E35E0-BD0C-C824-F376-3CEFBC2AE4F6}"/>
              </a:ext>
            </a:extLst>
          </p:cNvPr>
          <p:cNvSpPr/>
          <p:nvPr/>
        </p:nvSpPr>
        <p:spPr>
          <a:xfrm>
            <a:off x="41466055" y="16923080"/>
            <a:ext cx="677984" cy="89144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9" name="Arrow: Down 1088">
            <a:extLst>
              <a:ext uri="{FF2B5EF4-FFF2-40B4-BE49-F238E27FC236}">
                <a16:creationId xmlns:a16="http://schemas.microsoft.com/office/drawing/2014/main" id="{24627002-34BF-5DE5-67DC-65137D7316EF}"/>
              </a:ext>
            </a:extLst>
          </p:cNvPr>
          <p:cNvSpPr/>
          <p:nvPr/>
        </p:nvSpPr>
        <p:spPr>
          <a:xfrm rot="10800000">
            <a:off x="41014926" y="15612628"/>
            <a:ext cx="677984" cy="86301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0" name="Arrow: Down 1089">
            <a:extLst>
              <a:ext uri="{FF2B5EF4-FFF2-40B4-BE49-F238E27FC236}">
                <a16:creationId xmlns:a16="http://schemas.microsoft.com/office/drawing/2014/main" id="{E7550E72-1E86-1261-FD8B-0364A95A4391}"/>
              </a:ext>
            </a:extLst>
          </p:cNvPr>
          <p:cNvSpPr/>
          <p:nvPr/>
        </p:nvSpPr>
        <p:spPr>
          <a:xfrm>
            <a:off x="44443291" y="16928190"/>
            <a:ext cx="677984" cy="214606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1" name="Arrow: Down 1090">
            <a:extLst>
              <a:ext uri="{FF2B5EF4-FFF2-40B4-BE49-F238E27FC236}">
                <a16:creationId xmlns:a16="http://schemas.microsoft.com/office/drawing/2014/main" id="{542CA104-2F09-C701-8F44-E0B9B9033E3F}"/>
              </a:ext>
            </a:extLst>
          </p:cNvPr>
          <p:cNvSpPr/>
          <p:nvPr/>
        </p:nvSpPr>
        <p:spPr>
          <a:xfrm rot="10800000">
            <a:off x="45066023" y="15623037"/>
            <a:ext cx="677984" cy="86301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2" name="Arrow: Down 1091">
            <a:extLst>
              <a:ext uri="{FF2B5EF4-FFF2-40B4-BE49-F238E27FC236}">
                <a16:creationId xmlns:a16="http://schemas.microsoft.com/office/drawing/2014/main" id="{A02076DA-04E5-29B3-952C-D1A4A86935B5}"/>
              </a:ext>
            </a:extLst>
          </p:cNvPr>
          <p:cNvSpPr/>
          <p:nvPr/>
        </p:nvSpPr>
        <p:spPr>
          <a:xfrm rot="10800000">
            <a:off x="47846667" y="15198746"/>
            <a:ext cx="677984" cy="127689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2890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84</TotalTime>
  <Words>1145</Words>
  <Application>Microsoft Office PowerPoint</Application>
  <PresentationFormat>Custom</PresentationFormat>
  <Paragraphs>112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Robert R. Kelley</dc:creator>
  <cp:lastModifiedBy>samuel kauffman</cp:lastModifiedBy>
  <cp:revision>1</cp:revision>
  <dcterms:created xsi:type="dcterms:W3CDTF">2019-08-21T17:16:16Z</dcterms:created>
  <dcterms:modified xsi:type="dcterms:W3CDTF">2022-09-06T01:05:32Z</dcterms:modified>
</cp:coreProperties>
</file>